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E3E14-7F5F-45EA-910A-EFC691E0A7AE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5D167-C8B5-47CC-B73E-4BCD264DB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4EA2-D4ED-4532-B5F7-0F3767DEE904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4EA2-D4ED-4532-B5F7-0F3767DEE904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4EA2-D4ED-4532-B5F7-0F3767DEE904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4EA2-D4ED-4532-B5F7-0F3767DEE904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4EA2-D4ED-4532-B5F7-0F3767DEE904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4EA2-D4ED-4532-B5F7-0F3767DEE904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4EA2-D4ED-4532-B5F7-0F3767DEE904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4EA2-D4ED-4532-B5F7-0F3767DEE904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4EA2-D4ED-4532-B5F7-0F3767DEE904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4EA2-D4ED-4532-B5F7-0F3767DEE904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4EA2-D4ED-4532-B5F7-0F3767DEE904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4EA2-D4ED-4532-B5F7-0F3767DEE904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Partner Up</a:t>
            </a:r>
          </a:p>
          <a:p>
            <a:r>
              <a:rPr lang="en-US" dirty="0" smtClean="0"/>
              <a:t>On Whiteboard: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are the possible offspring of a father who is Type AB and mother who is type O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Hint:  Use a </a:t>
            </a:r>
            <a:r>
              <a:rPr lang="en-US" dirty="0" err="1" smtClean="0"/>
              <a:t>punnett</a:t>
            </a:r>
            <a:r>
              <a:rPr lang="en-US" dirty="0" smtClean="0"/>
              <a:t> square!</a:t>
            </a:r>
            <a:endParaRPr lang="en-US" dirty="0" smtClean="0"/>
          </a:p>
          <a:p>
            <a:r>
              <a:rPr lang="en-US" dirty="0" smtClean="0"/>
              <a:t>Can any offspring receive blood from the father?  Support your answer with your understanding of A and B antigens and anti-A and anti-B antibodies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NONE of the offspring could receive blood from the father</a:t>
            </a:r>
          </a:p>
          <a:p>
            <a:pPr lvl="1"/>
            <a:r>
              <a:rPr lang="en-US" dirty="0" smtClean="0"/>
              <a:t>If type A, will have anti-B antibodies that will attack</a:t>
            </a:r>
          </a:p>
          <a:p>
            <a:pPr lvl="1"/>
            <a:r>
              <a:rPr lang="en-US" dirty="0" smtClean="0"/>
              <a:t>If type B, will have anti-A antibodies that will attack</a:t>
            </a:r>
            <a:endParaRPr lang="en-US" dirty="0"/>
          </a:p>
        </p:txBody>
      </p:sp>
      <p:pic>
        <p:nvPicPr>
          <p:cNvPr id="1026" name="Picture 2" descr="http://www.biology.arizona.edu/mendelian_genetics/problem_sets/monohybrid_cross/graphics/12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1066800"/>
            <a:ext cx="4053837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RH Factor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 comes from experiments done on the Rhesus Monkey</a:t>
            </a:r>
          </a:p>
          <a:p>
            <a:r>
              <a:rPr lang="en-US" dirty="0" smtClean="0"/>
              <a:t>RH Factor is another way for scientists to categorize blood (blood types)</a:t>
            </a:r>
          </a:p>
          <a:p>
            <a:r>
              <a:rPr lang="en-US" dirty="0" smtClean="0"/>
              <a:t>Possible phenotypes:</a:t>
            </a:r>
          </a:p>
          <a:p>
            <a:pPr lvl="1"/>
            <a:r>
              <a:rPr lang="en-US" dirty="0" smtClean="0"/>
              <a:t>RH factor</a:t>
            </a:r>
          </a:p>
          <a:p>
            <a:pPr lvl="2"/>
            <a:r>
              <a:rPr lang="en-US" dirty="0" smtClean="0"/>
              <a:t>Have it (RH positive; +)</a:t>
            </a:r>
          </a:p>
          <a:p>
            <a:pPr lvl="2"/>
            <a:r>
              <a:rPr lang="en-US" dirty="0" smtClean="0"/>
              <a:t>Don’t have it (RH negative; -)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Antigen/Antibody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 antigen</a:t>
            </a:r>
          </a:p>
          <a:p>
            <a:pPr lvl="1"/>
            <a:r>
              <a:rPr lang="en-US" dirty="0" smtClean="0"/>
              <a:t>RH</a:t>
            </a:r>
            <a:r>
              <a:rPr lang="en-US" baseline="30000" dirty="0" smtClean="0"/>
              <a:t>+ </a:t>
            </a:r>
            <a:r>
              <a:rPr lang="en-US" dirty="0" smtClean="0"/>
              <a:t>Means you have RH Antigen</a:t>
            </a:r>
          </a:p>
          <a:p>
            <a:pPr lvl="1"/>
            <a:r>
              <a:rPr lang="en-US" dirty="0" smtClean="0"/>
              <a:t>RH</a:t>
            </a:r>
            <a:r>
              <a:rPr lang="en-US" baseline="30000" dirty="0"/>
              <a:t>-</a:t>
            </a:r>
            <a:r>
              <a:rPr lang="en-US" dirty="0" smtClean="0"/>
              <a:t> Means you do not have RH Antigen</a:t>
            </a:r>
          </a:p>
          <a:p>
            <a:r>
              <a:rPr lang="en-US" dirty="0" smtClean="0"/>
              <a:t>RH Antibodies</a:t>
            </a:r>
          </a:p>
          <a:p>
            <a:pPr lvl="1"/>
            <a:r>
              <a:rPr lang="en-US" dirty="0" smtClean="0"/>
              <a:t>RH</a:t>
            </a:r>
            <a:r>
              <a:rPr lang="en-US" baseline="30000" dirty="0" smtClean="0"/>
              <a:t>+</a:t>
            </a:r>
            <a:r>
              <a:rPr lang="en-US" dirty="0" smtClean="0"/>
              <a:t> No antibodies (because they would recognize the RH factor on your blood cells and destroy them)</a:t>
            </a:r>
          </a:p>
          <a:p>
            <a:pPr lvl="1"/>
            <a:r>
              <a:rPr lang="en-US" dirty="0" smtClean="0"/>
              <a:t>RH</a:t>
            </a:r>
            <a:r>
              <a:rPr lang="en-US" baseline="30000" dirty="0" smtClean="0"/>
              <a:t>-</a:t>
            </a:r>
            <a:r>
              <a:rPr lang="en-US" dirty="0" smtClean="0"/>
              <a:t> Make antibodies against RH antigen (cannot receive + blood if you are -)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RH Factor Inherited?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 factor is inherited by a simple dominant and recessive relationship where:</a:t>
            </a:r>
          </a:p>
          <a:p>
            <a:r>
              <a:rPr lang="en-US" dirty="0" smtClean="0"/>
              <a:t>R = RH positive (dominant)</a:t>
            </a:r>
          </a:p>
          <a:p>
            <a:r>
              <a:rPr lang="en-US" dirty="0" smtClean="0"/>
              <a:t>r = RH negative (recessive)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What are the possible blood types (+ or -) of a father who is heterozygous for RH</a:t>
            </a:r>
            <a:r>
              <a:rPr lang="en-US" baseline="30000" dirty="0" smtClean="0"/>
              <a:t>+</a:t>
            </a:r>
            <a:r>
              <a:rPr lang="en-US" dirty="0" smtClean="0"/>
              <a:t> and a mother who is RH</a:t>
            </a:r>
            <a:r>
              <a:rPr lang="en-US" baseline="30000" dirty="0" smtClean="0"/>
              <a:t>-</a:t>
            </a:r>
            <a:r>
              <a:rPr lang="en-US" dirty="0" smtClean="0"/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Blood Donation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:\Wilday 13-14\Genetics\Blood Types\Blood Compatibili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728364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676400" y="1981200"/>
            <a:ext cx="6934200" cy="487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Hemolytic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t0.gstatic.com/images?q=tbn:ANd9GcTvlEXVb2VKz3RZ1bIHRD6VOjN-3MNErrpYLtZeGB393zgiBNE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2053"/>
            <a:ext cx="7162800" cy="5735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Mother takes a shot of </a:t>
            </a:r>
            <a:r>
              <a:rPr lang="en-US" dirty="0" err="1" smtClean="0"/>
              <a:t>Rh</a:t>
            </a:r>
            <a:r>
              <a:rPr lang="en-US" dirty="0" smtClean="0"/>
              <a:t> immunoglobulin also known as </a:t>
            </a:r>
            <a:r>
              <a:rPr lang="en-US" dirty="0" err="1" smtClean="0"/>
              <a:t>RhoGAM</a:t>
            </a:r>
            <a:endParaRPr lang="en-US" dirty="0" smtClean="0"/>
          </a:p>
          <a:p>
            <a:pPr lvl="1"/>
            <a:r>
              <a:rPr lang="en-US" dirty="0" smtClean="0"/>
              <a:t>Prevents mom’s anti-</a:t>
            </a:r>
            <a:r>
              <a:rPr lang="en-US" dirty="0" err="1" smtClean="0"/>
              <a:t>Rh</a:t>
            </a:r>
            <a:r>
              <a:rPr lang="en-US" dirty="0" smtClean="0"/>
              <a:t> antibodies from “attacking” the </a:t>
            </a:r>
            <a:r>
              <a:rPr lang="en-US" dirty="0" err="1" smtClean="0"/>
              <a:t>Rh</a:t>
            </a:r>
            <a:r>
              <a:rPr lang="en-US" dirty="0" smtClean="0"/>
              <a:t> positive blood of the baby</a:t>
            </a:r>
          </a:p>
          <a:p>
            <a:r>
              <a:rPr lang="en-US" dirty="0" smtClean="0"/>
              <a:t>Taken around the 28</a:t>
            </a:r>
            <a:r>
              <a:rPr lang="en-US" baseline="30000" dirty="0" smtClean="0"/>
              <a:t>th</a:t>
            </a:r>
            <a:r>
              <a:rPr lang="en-US" dirty="0" smtClean="0"/>
              <a:t> week of pregnancy, then again after birth if the child is </a:t>
            </a:r>
            <a:r>
              <a:rPr lang="en-US" dirty="0" err="1" smtClean="0"/>
              <a:t>Rh</a:t>
            </a:r>
            <a:r>
              <a:rPr lang="en-US" dirty="0" smtClean="0"/>
              <a:t> (+)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303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Do Now</vt:lpstr>
      <vt:lpstr>Answer</vt:lpstr>
      <vt:lpstr>RH Factor</vt:lpstr>
      <vt:lpstr>Slide 4</vt:lpstr>
      <vt:lpstr>Antigen/Antibody</vt:lpstr>
      <vt:lpstr>How is RH Factor Inherited?</vt:lpstr>
      <vt:lpstr>Updated Blood Donation Chart</vt:lpstr>
      <vt:lpstr>Hemolytic Disease</vt:lpstr>
      <vt:lpstr>Solution?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 Factor</dc:title>
  <dc:creator>dtran</dc:creator>
  <cp:lastModifiedBy>dtran</cp:lastModifiedBy>
  <cp:revision>7</cp:revision>
  <dcterms:created xsi:type="dcterms:W3CDTF">2014-04-14T11:54:12Z</dcterms:created>
  <dcterms:modified xsi:type="dcterms:W3CDTF">2015-04-22T13:00:03Z</dcterms:modified>
</cp:coreProperties>
</file>