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98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881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648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723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8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768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772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544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873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17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698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51353-9405-437E-86F6-27130B1FB194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8716C-E275-41AB-B243-932B9DA87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343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Disorders Brochures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67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thousands of </a:t>
            </a:r>
            <a:r>
              <a:rPr lang="en-US" b="1" dirty="0"/>
              <a:t>genetic disorders</a:t>
            </a:r>
            <a:r>
              <a:rPr lang="en-US" dirty="0"/>
              <a:t> that affect humans, some of which can have profound effects on a person's quality of life. Genetic disorders are </a:t>
            </a:r>
            <a:r>
              <a:rPr lang="en-US" b="1" dirty="0"/>
              <a:t>passed from parents to offspring in the genetic </a:t>
            </a:r>
            <a:r>
              <a:rPr lang="en-US" b="1" dirty="0" smtClean="0"/>
              <a:t>code (DNA/Chromosomes)</a:t>
            </a:r>
            <a:r>
              <a:rPr lang="en-US" dirty="0" smtClean="0"/>
              <a:t>, </a:t>
            </a:r>
            <a:r>
              <a:rPr lang="en-US" dirty="0"/>
              <a:t>and in some cases, a person may be a </a:t>
            </a:r>
            <a:r>
              <a:rPr lang="en-US" b="1" dirty="0"/>
              <a:t>carrier</a:t>
            </a:r>
            <a:r>
              <a:rPr lang="en-US" dirty="0"/>
              <a:t> for a disease and pass it to their children without knowing. Because genetic diseases are usually caused by errors or </a:t>
            </a:r>
            <a:r>
              <a:rPr lang="en-US" b="1" dirty="0"/>
              <a:t>mutations</a:t>
            </a:r>
            <a:r>
              <a:rPr lang="en-US" dirty="0"/>
              <a:t> in the genetic code, it is extremely difficult to cure the condition, and in most cases, doctors can only treat the symptoms.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488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have been selected by a local doctor to design a </a:t>
            </a:r>
            <a:r>
              <a:rPr lang="en-US" b="1" dirty="0"/>
              <a:t>genetic disease brochure</a:t>
            </a:r>
            <a:r>
              <a:rPr lang="en-US" dirty="0"/>
              <a:t> (trifold, see class page for template) for her office. She asked that you select a genetic disease that would present information for patient education. The brochure should be designed so that it can be folded into thirds and displayed in her waiting room. </a:t>
            </a:r>
            <a:endParaRPr lang="en-US" dirty="0" smtClean="0"/>
          </a:p>
          <a:p>
            <a:r>
              <a:rPr lang="en-US" dirty="0" smtClean="0"/>
              <a:t>Work individually or in </a:t>
            </a:r>
            <a:r>
              <a:rPr lang="en-US" smtClean="0"/>
              <a:t>a group (NO MORE THAN 3 STUDENTS PER GROUP!)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2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1.</a:t>
            </a:r>
            <a:r>
              <a:rPr lang="en-US" dirty="0"/>
              <a:t> Choose which disease you will research. There are many genetic diseases to choose from, and a list of links that you can use to explore the known human genetic diseases can be found on the class page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88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Step 2. </a:t>
            </a:r>
            <a:r>
              <a:rPr lang="en-US" dirty="0"/>
              <a:t>Use the </a:t>
            </a:r>
            <a:r>
              <a:rPr lang="en-US" dirty="0" smtClean="0"/>
              <a:t>questions on page 2 to </a:t>
            </a:r>
            <a:r>
              <a:rPr lang="en-US" dirty="0"/>
              <a:t>guide you in your </a:t>
            </a:r>
            <a:r>
              <a:rPr lang="en-US" dirty="0" smtClean="0"/>
              <a:t>research</a:t>
            </a:r>
          </a:p>
          <a:p>
            <a:r>
              <a:rPr lang="en-US" b="1" dirty="0" smtClean="0"/>
              <a:t>Step 3.  </a:t>
            </a:r>
            <a:r>
              <a:rPr lang="en-US" dirty="0" smtClean="0"/>
              <a:t>Use the template on the class page or a program of your choice to create a </a:t>
            </a:r>
            <a:r>
              <a:rPr lang="en-US" dirty="0" err="1" smtClean="0"/>
              <a:t>trifold</a:t>
            </a:r>
            <a:r>
              <a:rPr lang="en-US" dirty="0" smtClean="0"/>
              <a:t> brochure!  Be sure to include plent</a:t>
            </a:r>
            <a:r>
              <a:rPr lang="en-US" dirty="0" smtClean="0"/>
              <a:t>y of pictures and as much information from page 2 of your handout as possible</a:t>
            </a:r>
          </a:p>
          <a:p>
            <a:r>
              <a:rPr lang="en-US" b="1" dirty="0" smtClean="0"/>
              <a:t>Rubric is available on the class page documents section!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9745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381999" cy="588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8065"/>
                <a:gridCol w="1673606"/>
                <a:gridCol w="1673606"/>
                <a:gridCol w="1673606"/>
                <a:gridCol w="1653116"/>
              </a:tblGrid>
              <a:tr h="2899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CATEGORY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 anchor="b"/>
                </a:tc>
              </a:tr>
              <a:tr h="17233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Content </a:t>
                      </a:r>
                      <a:r>
                        <a:rPr lang="en-US" sz="1800" dirty="0" smtClean="0">
                          <a:effectLst/>
                        </a:rPr>
                        <a:t>- Accuracy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 content throughout the brochure is accurate.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Symptoms of the disease, diagnosis/prognosis, treatments/cures, and inheritance pattern are all discussed thoroughly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Most of the content is accurate but there is one piece of information that is inaccurate or missing.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content is generally accurate, but more than one piece of information is inaccurate or missing.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Content is missing or contains more than one factual error.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</a:tr>
              <a:tr h="1447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Required Elements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brochure includes all required elements as outlined by the guiding questions in part 2</a:t>
                      </a:r>
                      <a:endParaRPr lang="en-US" sz="1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as well as additional information.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 required elements are included on the brochure.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but 1 of the required elements are included on the brochure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Several required elements were missing.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</a:tr>
              <a:tr h="12755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Use of Graphics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graphics are attractive (size and colors) and support the theme/content of the brochure.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 few graphics are not attractive but all support the theme/content of the brochure.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graphics are attractive but a few do not seem to support the theme/content of the brochure.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Several graphics are unattractive AND detract from the content of the brochure.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</a:tr>
              <a:tr h="10873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Spelling and Grammar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Brochure has no misspellings or grammatical errors.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Brochure has 1-2 misspellings, but no grammatical errors.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Brochure has 1-2 grammatical errors but no misspellings.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Brochure has more than 2 grammatical and/or spelling errors.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561" marR="18561" marT="18561" marB="18561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072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530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Genetic Disorders Brochures</vt:lpstr>
      <vt:lpstr>Introduction</vt:lpstr>
      <vt:lpstr>Task</vt:lpstr>
      <vt:lpstr>Procedure</vt:lpstr>
      <vt:lpstr>Procedure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Disorders Brochures</dc:title>
  <dc:creator>Tran9</dc:creator>
  <cp:lastModifiedBy>dtran</cp:lastModifiedBy>
  <cp:revision>28</cp:revision>
  <dcterms:created xsi:type="dcterms:W3CDTF">2013-05-06T01:42:58Z</dcterms:created>
  <dcterms:modified xsi:type="dcterms:W3CDTF">2015-03-23T12:54:50Z</dcterms:modified>
</cp:coreProperties>
</file>