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9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325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056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85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72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023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019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770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015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729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070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CCC6-0F9B-418B-9533-841F284B24AB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A62B-8506-439C-BCA5-FC22E1032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667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73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characteristic that can be passed from parent to offspring</a:t>
            </a:r>
          </a:p>
          <a:p>
            <a:pPr lvl="1"/>
            <a:r>
              <a:rPr lang="en-US" dirty="0" smtClean="0"/>
              <a:t>Trait</a:t>
            </a:r>
          </a:p>
          <a:p>
            <a:r>
              <a:rPr lang="en-US" dirty="0" smtClean="0"/>
              <a:t>Passing of traits from parent to offspring</a:t>
            </a:r>
          </a:p>
          <a:p>
            <a:pPr lvl="1"/>
            <a:r>
              <a:rPr lang="en-US" dirty="0" smtClean="0"/>
              <a:t>Heredity</a:t>
            </a:r>
          </a:p>
          <a:p>
            <a:r>
              <a:rPr lang="en-US" dirty="0" smtClean="0"/>
              <a:t>Study of heredity</a:t>
            </a:r>
          </a:p>
          <a:p>
            <a:pPr lvl="1"/>
            <a:r>
              <a:rPr lang="en-US" dirty="0" smtClean="0"/>
              <a:t>Genetics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95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forms of a gene (dominant and recessive)</a:t>
            </a:r>
          </a:p>
          <a:p>
            <a:pPr lvl="1"/>
            <a:r>
              <a:rPr lang="en-US" dirty="0" smtClean="0"/>
              <a:t>Alleles</a:t>
            </a:r>
          </a:p>
          <a:p>
            <a:r>
              <a:rPr lang="en-US" dirty="0" smtClean="0"/>
              <a:t>Stronger of two genes expressed in the hybrid; represented by the capital letter (R)</a:t>
            </a:r>
          </a:p>
          <a:p>
            <a:pPr lvl="1"/>
            <a:r>
              <a:rPr lang="en-US" dirty="0" smtClean="0"/>
              <a:t>Dominant</a:t>
            </a:r>
          </a:p>
          <a:p>
            <a:r>
              <a:rPr lang="en-US" dirty="0" smtClean="0"/>
              <a:t>Gene that shows up less often in a cross; represented by a lowercase letter (r)</a:t>
            </a:r>
          </a:p>
          <a:p>
            <a:pPr lvl="1"/>
            <a:r>
              <a:rPr lang="en-US" dirty="0" smtClean="0"/>
              <a:t>recessive</a:t>
            </a:r>
          </a:p>
        </p:txBody>
      </p:sp>
    </p:spTree>
    <p:extLst>
      <p:ext uri="{BB962C8B-B14F-4D97-AF65-F5344CB8AC3E}">
        <p14:creationId xmlns="" xmlns:p14="http://schemas.microsoft.com/office/powerpoint/2010/main" val="310226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 combination for a trait (ex. RR, </a:t>
            </a:r>
            <a:r>
              <a:rPr lang="en-US" dirty="0" err="1" smtClean="0"/>
              <a:t>Rr</a:t>
            </a:r>
            <a:r>
              <a:rPr lang="en-US" dirty="0" smtClean="0"/>
              <a:t>, </a:t>
            </a:r>
            <a:r>
              <a:rPr lang="en-US" dirty="0" err="1" smtClean="0"/>
              <a:t>rr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Genotype</a:t>
            </a:r>
          </a:p>
          <a:p>
            <a:r>
              <a:rPr lang="en-US" dirty="0" smtClean="0"/>
              <a:t>The physical feature resulting from a genotype (ex. Tall, short)</a:t>
            </a:r>
          </a:p>
          <a:p>
            <a:pPr lvl="1"/>
            <a:r>
              <a:rPr lang="en-US" dirty="0" smtClean="0"/>
              <a:t>Phenotype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3215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 combination involving 2 dominant or 2 recessive genes (ex. RR or </a:t>
            </a:r>
            <a:r>
              <a:rPr lang="en-US" dirty="0" err="1" smtClean="0"/>
              <a:t>rr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Homozygous (homo-</a:t>
            </a:r>
            <a:r>
              <a:rPr lang="en-US" dirty="0" err="1" smtClean="0"/>
              <a:t>zeye</a:t>
            </a:r>
            <a:r>
              <a:rPr lang="en-US" dirty="0" smtClean="0"/>
              <a:t>-</a:t>
            </a:r>
            <a:r>
              <a:rPr lang="en-US" dirty="0" err="1" smtClean="0"/>
              <a:t>guss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Also called pure bred</a:t>
            </a:r>
          </a:p>
          <a:p>
            <a:r>
              <a:rPr lang="en-US" dirty="0" smtClean="0"/>
              <a:t>Gene combination of one dominant and one recessive allele (ex. </a:t>
            </a:r>
            <a:r>
              <a:rPr lang="en-US" dirty="0" err="1" smtClean="0"/>
              <a:t>Rr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Heterozygous</a:t>
            </a:r>
          </a:p>
          <a:p>
            <a:pPr lvl="1"/>
            <a:r>
              <a:rPr lang="en-US" dirty="0" smtClean="0"/>
              <a:t>Also called hybrid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658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involving a single trait</a:t>
            </a:r>
          </a:p>
          <a:p>
            <a:pPr lvl="1"/>
            <a:r>
              <a:rPr lang="en-US" dirty="0" smtClean="0"/>
              <a:t>Monohybrid</a:t>
            </a:r>
          </a:p>
          <a:p>
            <a:r>
              <a:rPr lang="en-US" dirty="0" smtClean="0"/>
              <a:t>Cross involving two traits</a:t>
            </a:r>
          </a:p>
          <a:p>
            <a:pPr lvl="1"/>
            <a:r>
              <a:rPr lang="en-US" dirty="0" err="1" smtClean="0"/>
              <a:t>Dihybrid</a:t>
            </a:r>
            <a:endParaRPr lang="en-US" dirty="0" smtClean="0"/>
          </a:p>
          <a:p>
            <a:r>
              <a:rPr lang="en-US" dirty="0" smtClean="0"/>
              <a:t>Used to solve genetics problems (based on probability)</a:t>
            </a:r>
          </a:p>
          <a:p>
            <a:pPr lvl="1"/>
            <a:r>
              <a:rPr lang="en-US" dirty="0" err="1" smtClean="0"/>
              <a:t>Punnett</a:t>
            </a:r>
            <a:r>
              <a:rPr lang="en-US" dirty="0" smtClean="0"/>
              <a:t> Square</a:t>
            </a:r>
          </a:p>
        </p:txBody>
      </p:sp>
    </p:spTree>
    <p:extLst>
      <p:ext uri="{BB962C8B-B14F-4D97-AF65-F5344CB8AC3E}">
        <p14:creationId xmlns="" xmlns:p14="http://schemas.microsoft.com/office/powerpoint/2010/main" val="107772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168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Genetic Terminology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Terminology</dc:title>
  <dc:creator>Tran9</dc:creator>
  <cp:lastModifiedBy>dtran</cp:lastModifiedBy>
  <cp:revision>37</cp:revision>
  <dcterms:created xsi:type="dcterms:W3CDTF">2013-05-05T23:01:31Z</dcterms:created>
  <dcterms:modified xsi:type="dcterms:W3CDTF">2015-02-25T14:10:45Z</dcterms:modified>
</cp:coreProperties>
</file>