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A99B-EBC6-4921-934A-F0BBD0F71C9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6E23-2155-4E56-AC02-9891F68F9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A99B-EBC6-4921-934A-F0BBD0F71C9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6E23-2155-4E56-AC02-9891F68F9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A99B-EBC6-4921-934A-F0BBD0F71C9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6E23-2155-4E56-AC02-9891F68F9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A99B-EBC6-4921-934A-F0BBD0F71C9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6E23-2155-4E56-AC02-9891F68F9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A99B-EBC6-4921-934A-F0BBD0F71C9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6E23-2155-4E56-AC02-9891F68F9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A99B-EBC6-4921-934A-F0BBD0F71C9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6E23-2155-4E56-AC02-9891F68F9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A99B-EBC6-4921-934A-F0BBD0F71C9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6E23-2155-4E56-AC02-9891F68F9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A99B-EBC6-4921-934A-F0BBD0F71C9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6E23-2155-4E56-AC02-9891F68F9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A99B-EBC6-4921-934A-F0BBD0F71C9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6E23-2155-4E56-AC02-9891F68F9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A99B-EBC6-4921-934A-F0BBD0F71C9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6E23-2155-4E56-AC02-9891F68F9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A99B-EBC6-4921-934A-F0BBD0F71C9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6E23-2155-4E56-AC02-9891F68F9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AA99B-EBC6-4921-934A-F0BBD0F71C9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E6E23-2155-4E56-AC02-9891F68F9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pregnancyblog.maternitique.com/wp-content/uploads/2012/01/tw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0"/>
            <a:ext cx="1026694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9900" dirty="0" smtClean="0"/>
              <a:t>Twins</a:t>
            </a:r>
            <a:endParaRPr lang="en-US" sz="19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twins?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children born at the same time (mother goes into labor once)</a:t>
            </a:r>
          </a:p>
          <a:p>
            <a:endParaRPr lang="en-US" dirty="0"/>
          </a:p>
        </p:txBody>
      </p:sp>
      <p:pic>
        <p:nvPicPr>
          <p:cNvPr id="13314" name="Picture 2" descr="http://www.morethings.com/images/mary-kate_ashley_olsen/olsen-twins-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250710"/>
            <a:ext cx="3581400" cy="4607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Identical twins vs. Fraternal twins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Identical twins</a:t>
            </a:r>
          </a:p>
          <a:p>
            <a:pPr lvl="1"/>
            <a:r>
              <a:rPr lang="en-US" dirty="0" smtClean="0"/>
              <a:t>One sperm (dad) fertilizes one egg (mom)</a:t>
            </a:r>
          </a:p>
          <a:p>
            <a:pPr lvl="2"/>
            <a:r>
              <a:rPr lang="en-US" dirty="0" smtClean="0"/>
              <a:t>Fertilized egg splits and forms two babies that are genetically identical</a:t>
            </a:r>
          </a:p>
          <a:p>
            <a:r>
              <a:rPr lang="en-US" dirty="0" smtClean="0"/>
              <a:t>Fraternal twins</a:t>
            </a:r>
          </a:p>
          <a:p>
            <a:pPr lvl="1"/>
            <a:r>
              <a:rPr lang="en-US" dirty="0" smtClean="0"/>
              <a:t>Two sperm (dad) fertilizes two eggs (mom)</a:t>
            </a:r>
          </a:p>
          <a:p>
            <a:pPr lvl="2"/>
            <a:r>
              <a:rPr lang="en-US" dirty="0" smtClean="0"/>
              <a:t>Each fertilized egg develops independently in the mom until birth (same as brothers or sisters, but born at the same time; can even be different genders)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bestoftwins.com/wp-content/uploads/2012/07/monozygotic-dizygotic-tw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57249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chances of having twins?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1-2% chance of having twins</a:t>
            </a:r>
          </a:p>
          <a:p>
            <a:r>
              <a:rPr lang="en-US" dirty="0" smtClean="0"/>
              <a:t>Certain conditions may increase those chances</a:t>
            </a:r>
          </a:p>
          <a:p>
            <a:pPr lvl="1"/>
            <a:r>
              <a:rPr lang="en-US" dirty="0" smtClean="0"/>
              <a:t>Ex. Medications (fertility drugs that increase the number of egg cells released each month)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Conjoined (Siamese) twins</a:t>
            </a:r>
          </a:p>
          <a:p>
            <a:pPr lvl="1"/>
            <a:r>
              <a:rPr lang="en-US" dirty="0" smtClean="0"/>
              <a:t>Formed when the fertilized egg (zygote) does not split completely for identical twins</a:t>
            </a:r>
            <a:endParaRPr lang="en-US" dirty="0"/>
          </a:p>
        </p:txBody>
      </p:sp>
      <p:pic>
        <p:nvPicPr>
          <p:cNvPr id="1026" name="Picture 2" descr="http://3.bp.blogspot.com/-Y-6Q2vFSP_I/UR4hCOlT3JI/AAAAAAAAZMM/eOgvJHAbCz8/s1600/conjoined+tw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049523"/>
            <a:ext cx="4800600" cy="3808477"/>
          </a:xfrm>
          <a:prstGeom prst="rect">
            <a:avLst/>
          </a:prstGeom>
          <a:noFill/>
        </p:spPr>
      </p:pic>
      <p:pic>
        <p:nvPicPr>
          <p:cNvPr id="1028" name="Picture 4" descr="http://www.people.com.cn/mediafile/pic/20101126/25/128910725759479605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7600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152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Twins</vt:lpstr>
      <vt:lpstr>What are twins?</vt:lpstr>
      <vt:lpstr>Identical twins vs. Fraternal twins</vt:lpstr>
      <vt:lpstr>Slide 4</vt:lpstr>
      <vt:lpstr>What are the chances of having twins?</vt:lpstr>
      <vt:lpstr>Special Cases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Twins</dc:title>
  <dc:creator>dtran</dc:creator>
  <cp:lastModifiedBy>dtran</cp:lastModifiedBy>
  <cp:revision>12</cp:revision>
  <dcterms:created xsi:type="dcterms:W3CDTF">2013-05-08T21:12:01Z</dcterms:created>
  <dcterms:modified xsi:type="dcterms:W3CDTF">2015-04-02T12:45:36Z</dcterms:modified>
</cp:coreProperties>
</file>