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06D4-86C4-4A4A-939B-B9FDF956180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108-D692-4F54-B5A4-F973C84BC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06D4-86C4-4A4A-939B-B9FDF956180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108-D692-4F54-B5A4-F973C84BC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06D4-86C4-4A4A-939B-B9FDF956180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108-D692-4F54-B5A4-F973C84BC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06D4-86C4-4A4A-939B-B9FDF956180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108-D692-4F54-B5A4-F973C84BC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06D4-86C4-4A4A-939B-B9FDF956180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108-D692-4F54-B5A4-F973C84BC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06D4-86C4-4A4A-939B-B9FDF956180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108-D692-4F54-B5A4-F973C84BC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06D4-86C4-4A4A-939B-B9FDF956180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108-D692-4F54-B5A4-F973C84BC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06D4-86C4-4A4A-939B-B9FDF956180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108-D692-4F54-B5A4-F973C84BC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06D4-86C4-4A4A-939B-B9FDF956180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108-D692-4F54-B5A4-F973C84BC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06D4-86C4-4A4A-939B-B9FDF956180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108-D692-4F54-B5A4-F973C84BC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206D4-86C4-4A4A-939B-B9FDF956180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1108-D692-4F54-B5A4-F973C84BCB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206D4-86C4-4A4A-939B-B9FDF956180B}" type="datetimeFigureOut">
              <a:rPr lang="en-US" smtClean="0"/>
              <a:t>2/27/2015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21108-D692-4F54-B5A4-F973C84BCB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Incomplete Dominance and </a:t>
            </a:r>
            <a:r>
              <a:rPr lang="en-US" dirty="0" err="1" smtClean="0"/>
              <a:t>Codominance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Incomplete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Sometimes when doing genetics problems, one gene is not completely dominant over another</a:t>
            </a:r>
          </a:p>
          <a:p>
            <a:r>
              <a:rPr lang="en-US" dirty="0" smtClean="0"/>
              <a:t>Instead, there are </a:t>
            </a:r>
            <a:r>
              <a:rPr lang="en-US" b="1" dirty="0" smtClean="0"/>
              <a:t>three possible phenotypes</a:t>
            </a:r>
            <a:r>
              <a:rPr lang="en-US" dirty="0" smtClean="0"/>
              <a:t>, each correlating to a different genotype</a:t>
            </a:r>
          </a:p>
          <a:p>
            <a:r>
              <a:rPr lang="en-US" dirty="0" smtClean="0"/>
              <a:t>Incomplete dominance means the traits will mix</a:t>
            </a:r>
          </a:p>
          <a:p>
            <a:pPr lvl="1"/>
            <a:r>
              <a:rPr lang="en-US" dirty="0" smtClean="0"/>
              <a:t>Ex.  </a:t>
            </a:r>
            <a:r>
              <a:rPr lang="en-US" b="1" dirty="0" smtClean="0"/>
              <a:t>RR</a:t>
            </a:r>
            <a:r>
              <a:rPr lang="en-US" dirty="0" smtClean="0"/>
              <a:t> = </a:t>
            </a:r>
            <a:r>
              <a:rPr lang="en-US" b="1" dirty="0" smtClean="0"/>
              <a:t>Red</a:t>
            </a:r>
            <a:r>
              <a:rPr lang="en-US" dirty="0" smtClean="0"/>
              <a:t> flowers, </a:t>
            </a:r>
            <a:r>
              <a:rPr lang="en-US" b="1" dirty="0" err="1" smtClean="0"/>
              <a:t>rr</a:t>
            </a:r>
            <a:r>
              <a:rPr lang="en-US" dirty="0" smtClean="0"/>
              <a:t>= </a:t>
            </a:r>
            <a:r>
              <a:rPr lang="en-US" b="1" dirty="0" smtClean="0"/>
              <a:t>white</a:t>
            </a:r>
            <a:r>
              <a:rPr lang="en-US" dirty="0" smtClean="0"/>
              <a:t> flowers</a:t>
            </a:r>
          </a:p>
          <a:p>
            <a:pPr lvl="1"/>
            <a:r>
              <a:rPr lang="en-US" dirty="0" smtClean="0"/>
              <a:t>Instead of </a:t>
            </a:r>
            <a:r>
              <a:rPr lang="en-US" b="1" dirty="0" err="1" smtClean="0"/>
              <a:t>Rr</a:t>
            </a:r>
            <a:r>
              <a:rPr lang="en-US" dirty="0" smtClean="0"/>
              <a:t> = Red flowers, we get a </a:t>
            </a:r>
            <a:r>
              <a:rPr lang="en-US" b="1" dirty="0" smtClean="0"/>
              <a:t>mix</a:t>
            </a:r>
            <a:r>
              <a:rPr lang="en-US" dirty="0" smtClean="0"/>
              <a:t> (pink)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e result for incomplete domina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Image result for incomplete domina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e result for incomplete dominan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://f.tqn.com/y/evolution/1/S/y/1/-/-/Incomplete_domina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-145888"/>
            <a:ext cx="7239000" cy="7003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red is </a:t>
            </a:r>
            <a:r>
              <a:rPr lang="en-US" b="1" dirty="0" smtClean="0"/>
              <a:t>incompletely </a:t>
            </a:r>
            <a:r>
              <a:rPr lang="en-US" dirty="0" smtClean="0"/>
              <a:t>dominant over white flowers, what are the chances that two hybrid flowers will have a pink flower offspring?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Sometimes when doing genetics problems, one gene is not completely dominant over another</a:t>
            </a:r>
          </a:p>
          <a:p>
            <a:r>
              <a:rPr lang="en-US" dirty="0" smtClean="0"/>
              <a:t>Instead, there are </a:t>
            </a:r>
            <a:r>
              <a:rPr lang="en-US" b="1" dirty="0" smtClean="0"/>
              <a:t>three possible phenotypes</a:t>
            </a:r>
            <a:r>
              <a:rPr lang="en-US" dirty="0" smtClean="0"/>
              <a:t>, each correlating to a different genotype</a:t>
            </a:r>
          </a:p>
          <a:p>
            <a:r>
              <a:rPr lang="en-US" dirty="0" err="1" smtClean="0"/>
              <a:t>Codominance</a:t>
            </a:r>
            <a:r>
              <a:rPr lang="en-US" dirty="0" smtClean="0"/>
              <a:t> means the traits will both be expressed</a:t>
            </a:r>
          </a:p>
          <a:p>
            <a:pPr lvl="1"/>
            <a:r>
              <a:rPr lang="en-US" dirty="0" smtClean="0"/>
              <a:t>Ex.  </a:t>
            </a:r>
            <a:r>
              <a:rPr lang="en-US" b="1" dirty="0" smtClean="0"/>
              <a:t>BB</a:t>
            </a:r>
            <a:r>
              <a:rPr lang="en-US" dirty="0" smtClean="0"/>
              <a:t> = </a:t>
            </a:r>
            <a:r>
              <a:rPr lang="en-US" b="1" dirty="0" smtClean="0"/>
              <a:t>Black bear</a:t>
            </a:r>
            <a:r>
              <a:rPr lang="en-US" dirty="0" smtClean="0"/>
              <a:t>, </a:t>
            </a:r>
            <a:r>
              <a:rPr lang="en-US" b="1" dirty="0" smtClean="0"/>
              <a:t>bb </a:t>
            </a:r>
            <a:r>
              <a:rPr lang="en-US" dirty="0" smtClean="0"/>
              <a:t>= </a:t>
            </a:r>
            <a:r>
              <a:rPr lang="en-US" b="1" dirty="0" smtClean="0"/>
              <a:t>white</a:t>
            </a:r>
            <a:r>
              <a:rPr lang="en-US" b="1" dirty="0"/>
              <a:t> </a:t>
            </a:r>
            <a:r>
              <a:rPr lang="en-US" b="1" dirty="0" smtClean="0"/>
              <a:t>bear</a:t>
            </a:r>
            <a:endParaRPr lang="en-US" dirty="0" smtClean="0"/>
          </a:p>
          <a:p>
            <a:pPr lvl="1"/>
            <a:r>
              <a:rPr lang="en-US" dirty="0" smtClean="0"/>
              <a:t>Instead of </a:t>
            </a:r>
            <a:r>
              <a:rPr lang="en-US" b="1" dirty="0" smtClean="0"/>
              <a:t>Bb</a:t>
            </a:r>
            <a:r>
              <a:rPr lang="en-US" dirty="0" smtClean="0"/>
              <a:t> = black bear, both black and white show (panda)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cdn.shopify.com/s/files/1/0267/4223/products/Codominance-Panda.jpg?v=14121123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155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Incomplete Dominance and Codominance</vt:lpstr>
      <vt:lpstr>Incomplete Dominance</vt:lpstr>
      <vt:lpstr>Slide 3</vt:lpstr>
      <vt:lpstr>Do Now</vt:lpstr>
      <vt:lpstr>Codominance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Incomplete Dominance and Codominance</dc:title>
  <dc:creator>dtran</dc:creator>
  <cp:lastModifiedBy>dtran</cp:lastModifiedBy>
  <cp:revision>3</cp:revision>
  <dcterms:created xsi:type="dcterms:W3CDTF">2015-02-27T14:11:18Z</dcterms:created>
  <dcterms:modified xsi:type="dcterms:W3CDTF">2015-02-27T14:31:59Z</dcterms:modified>
</cp:coreProperties>
</file>