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89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097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474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61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98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623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95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44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962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065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337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B717-68E3-46DB-A7CA-F2393A63066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272B7-5F4D-469D-B2FD-AC611F6E6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557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Analogy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Detailed Instructions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20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_S0qlx7ymuJY/TR5Z8i4BhSI/AAAAAAAAAAs/-jofNs13odM/s1600/best+picture+of+ce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86339"/>
            <a:ext cx="7010400" cy="49716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19050"/>
            <a:ext cx="7772400" cy="1470025"/>
          </a:xfrm>
        </p:spPr>
        <p:txBody>
          <a:bodyPr/>
          <a:lstStyle/>
          <a:p>
            <a:r>
              <a:rPr lang="en-US" dirty="0" smtClean="0"/>
              <a:t>Cell Organelles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machinery is in a cell?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7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Complete the Cell Analogy Worksheet (page 1-2)</a:t>
            </a:r>
          </a:p>
          <a:p>
            <a:pPr lvl="1"/>
            <a:r>
              <a:rPr lang="en-US" dirty="0" smtClean="0"/>
              <a:t>First, go through your </a:t>
            </a:r>
            <a:r>
              <a:rPr lang="en-US" b="1" dirty="0" smtClean="0"/>
              <a:t>notes</a:t>
            </a:r>
            <a:r>
              <a:rPr lang="en-US" dirty="0" smtClean="0"/>
              <a:t> and write down the </a:t>
            </a:r>
            <a:r>
              <a:rPr lang="en-US" b="1" dirty="0" smtClean="0"/>
              <a:t>function</a:t>
            </a:r>
            <a:r>
              <a:rPr lang="en-US" dirty="0" smtClean="0"/>
              <a:t> (job; what does it do for the cell) of each organelle (column 2</a:t>
            </a:r>
            <a:r>
              <a:rPr lang="en-US" dirty="0" smtClean="0"/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Then, think of that function (job) and think about what part </a:t>
            </a:r>
            <a:r>
              <a:rPr lang="en-US" b="1" dirty="0" smtClean="0"/>
              <a:t>in a city </a:t>
            </a:r>
            <a:r>
              <a:rPr lang="en-US" dirty="0" smtClean="0"/>
              <a:t>would perform that </a:t>
            </a:r>
            <a:r>
              <a:rPr lang="en-US" b="1" u="sng" dirty="0" smtClean="0"/>
              <a:t>same function</a:t>
            </a:r>
            <a:r>
              <a:rPr lang="en-US" dirty="0" smtClean="0"/>
              <a:t>, but for a </a:t>
            </a:r>
            <a:r>
              <a:rPr lang="en-US" i="1" dirty="0" smtClean="0"/>
              <a:t>city </a:t>
            </a:r>
            <a:r>
              <a:rPr lang="en-US" dirty="0" smtClean="0"/>
              <a:t>(column 3)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Have Mr. Tran check your work if you are unsure!</a:t>
            </a:r>
          </a:p>
          <a:p>
            <a:pPr lvl="1"/>
            <a:r>
              <a:rPr lang="en-US" dirty="0" smtClean="0"/>
              <a:t>Lastly, </a:t>
            </a:r>
            <a:r>
              <a:rPr lang="en-US" b="1" dirty="0" smtClean="0"/>
              <a:t>explain your selection </a:t>
            </a:r>
            <a:r>
              <a:rPr lang="en-US" dirty="0" smtClean="0"/>
              <a:t>(column 4)</a:t>
            </a:r>
            <a:endParaRPr lang="en-US" b="1" dirty="0" smtClean="0"/>
          </a:p>
          <a:p>
            <a:pPr lvl="2"/>
            <a:r>
              <a:rPr lang="en-US" dirty="0" smtClean="0"/>
              <a:t>Ex. The wall around our city protects the </a:t>
            </a:r>
            <a:r>
              <a:rPr lang="en-US" b="1" dirty="0" smtClean="0"/>
              <a:t>city</a:t>
            </a:r>
            <a:r>
              <a:rPr lang="en-US" dirty="0" smtClean="0"/>
              <a:t> like the cell wall protects the </a:t>
            </a:r>
            <a:r>
              <a:rPr lang="en-US" b="1" dirty="0" smtClean="0"/>
              <a:t>cell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Get approval from Mr. Tran to begin rough draft</a:t>
            </a:r>
          </a:p>
        </p:txBody>
      </p:sp>
    </p:spTree>
    <p:extLst>
      <p:ext uri="{BB962C8B-B14F-4D97-AF65-F5344CB8AC3E}">
        <p14:creationId xmlns="" xmlns:p14="http://schemas.microsoft.com/office/powerpoint/2010/main" val="321412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b="1" dirty="0" smtClean="0"/>
              <a:t>rough draft </a:t>
            </a:r>
            <a:r>
              <a:rPr lang="en-US" dirty="0" smtClean="0"/>
              <a:t>of your poster</a:t>
            </a:r>
          </a:p>
          <a:p>
            <a:pPr lvl="1"/>
            <a:r>
              <a:rPr lang="en-US" dirty="0" smtClean="0"/>
              <a:t>On page 3 of handout</a:t>
            </a:r>
          </a:p>
          <a:p>
            <a:pPr lvl="1"/>
            <a:r>
              <a:rPr lang="en-US" dirty="0" smtClean="0"/>
              <a:t>Be sure to include </a:t>
            </a:r>
            <a:r>
              <a:rPr lang="en-US" b="1" dirty="0" smtClean="0"/>
              <a:t>every</a:t>
            </a:r>
            <a:r>
              <a:rPr lang="en-US" dirty="0" smtClean="0"/>
              <a:t> “part in city” you wrote in column 3 of your outline</a:t>
            </a:r>
          </a:p>
          <a:p>
            <a:pPr lvl="1"/>
            <a:r>
              <a:rPr lang="en-US" b="1" dirty="0" smtClean="0"/>
              <a:t>Label</a:t>
            </a:r>
            <a:r>
              <a:rPr lang="en-US" dirty="0" smtClean="0"/>
              <a:t> each part of your city with </a:t>
            </a:r>
            <a:r>
              <a:rPr lang="en-US" b="1" dirty="0" smtClean="0"/>
              <a:t>both</a:t>
            </a:r>
            <a:r>
              <a:rPr lang="en-US" dirty="0" smtClean="0"/>
              <a:t> the part in city name (ex. Brick Wall) </a:t>
            </a:r>
            <a:r>
              <a:rPr lang="en-US" b="1" dirty="0" smtClean="0"/>
              <a:t>and</a:t>
            </a:r>
            <a:r>
              <a:rPr lang="en-US" dirty="0" smtClean="0"/>
              <a:t> the cell organelle it represents (ex. Cell wall)</a:t>
            </a:r>
          </a:p>
          <a:p>
            <a:pPr lvl="1"/>
            <a:r>
              <a:rPr lang="en-US" dirty="0" smtClean="0"/>
              <a:t>One </a:t>
            </a:r>
            <a:r>
              <a:rPr lang="en-US" b="1" dirty="0" smtClean="0"/>
              <a:t>per group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Get approval from Mr. Tran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6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your </a:t>
            </a:r>
            <a:r>
              <a:rPr lang="en-US" b="1" dirty="0" smtClean="0"/>
              <a:t>final draft </a:t>
            </a:r>
            <a:r>
              <a:rPr lang="en-US" dirty="0" smtClean="0"/>
              <a:t>of your poster</a:t>
            </a:r>
          </a:p>
          <a:p>
            <a:pPr lvl="1"/>
            <a:r>
              <a:rPr lang="en-US" dirty="0" smtClean="0"/>
              <a:t>Be neat!  Refer to your rubric to see how you will be graded.  Mess up final draft = buy your own poster board!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Every</a:t>
            </a:r>
            <a:r>
              <a:rPr lang="en-US" dirty="0" smtClean="0">
                <a:solidFill>
                  <a:srgbClr val="FF0000"/>
                </a:solidFill>
              </a:rPr>
              <a:t> member of the group is responsible for presenting on Wednesday</a:t>
            </a:r>
            <a:r>
              <a:rPr lang="en-US" dirty="0" smtClean="0"/>
              <a:t>.  Points will be deducted for unequal participation (you will explain why you drew each part in the city based on what the organelle does for a cell)</a:t>
            </a:r>
          </a:p>
          <a:p>
            <a:pPr lvl="1"/>
            <a:r>
              <a:rPr lang="en-US" b="1" dirty="0" smtClean="0"/>
              <a:t>Be prepared</a:t>
            </a:r>
            <a:r>
              <a:rPr lang="en-US" dirty="0" smtClean="0"/>
              <a:t> for Mr. Tran to ask you questions about your poster!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4402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55107"/>
            <a:ext cx="7620000" cy="5715000"/>
          </a:xfrm>
        </p:spPr>
      </p:pic>
    </p:spTree>
    <p:extLst>
      <p:ext uri="{BB962C8B-B14F-4D97-AF65-F5344CB8AC3E}">
        <p14:creationId xmlns="" xmlns:p14="http://schemas.microsoft.com/office/powerpoint/2010/main" val="4990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cell analogy project worksheet</a:t>
            </a:r>
          </a:p>
          <a:p>
            <a:pPr lvl="1"/>
            <a:r>
              <a:rPr lang="en-US" dirty="0" smtClean="0"/>
              <a:t>Every student will complete this INDIVIDUALLY</a:t>
            </a:r>
          </a:p>
          <a:p>
            <a:r>
              <a:rPr lang="en-US" dirty="0" smtClean="0"/>
              <a:t>When we meet on Monday to begin the rough and final drafts of the poster, your worksheet should be DONE!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331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Cell Analogy Project</vt:lpstr>
      <vt:lpstr>Cell Organelles</vt:lpstr>
      <vt:lpstr>Task 1</vt:lpstr>
      <vt:lpstr>Task 2</vt:lpstr>
      <vt:lpstr>Task 3</vt:lpstr>
      <vt:lpstr>Example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Analogy Project</dc:title>
  <dc:creator>Tran9</dc:creator>
  <cp:lastModifiedBy>dtran</cp:lastModifiedBy>
  <cp:revision>85</cp:revision>
  <dcterms:created xsi:type="dcterms:W3CDTF">2013-03-14T00:05:26Z</dcterms:created>
  <dcterms:modified xsi:type="dcterms:W3CDTF">2015-10-02T18:20:59Z</dcterms:modified>
</cp:coreProperties>
</file>