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3D08-4786-4DC6-A67B-95999E54AC6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4994-CC61-4233-91DC-22F2F6BF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uxLuo-sH6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206e9.medialib.glogster.com/media/d4293f9033857579ad9eea62700840a4e197f03ba896a911b76565d1c83f6158/asim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created by HONDA (cars)</a:t>
            </a:r>
          </a:p>
          <a:p>
            <a:r>
              <a:rPr lang="en-US" dirty="0" smtClean="0"/>
              <a:t>ASIMO = Advanced Step in Innovative </a:t>
            </a:r>
            <a:r>
              <a:rPr lang="en-US" dirty="0" smtClean="0"/>
              <a:t>Mobility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Maintains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Homeostasis means maintaining its </a:t>
            </a:r>
            <a:r>
              <a:rPr lang="en-US" b="1" dirty="0" smtClean="0"/>
              <a:t>internal environment</a:t>
            </a:r>
          </a:p>
          <a:p>
            <a:r>
              <a:rPr lang="en-US" dirty="0" smtClean="0"/>
              <a:t>An example of homeostasis is when you are too </a:t>
            </a:r>
            <a:r>
              <a:rPr lang="en-US" b="1" dirty="0" smtClean="0"/>
              <a:t>hot</a:t>
            </a:r>
            <a:r>
              <a:rPr lang="en-US" dirty="0" smtClean="0"/>
              <a:t>, you </a:t>
            </a:r>
            <a:r>
              <a:rPr lang="en-US" b="1" dirty="0" smtClean="0"/>
              <a:t>sweat</a:t>
            </a:r>
            <a:endParaRPr lang="en-US" dirty="0"/>
          </a:p>
        </p:txBody>
      </p:sp>
      <p:pic>
        <p:nvPicPr>
          <p:cNvPr id="8194" name="Picture 2" descr="http://www.bicycling.com/sites/default/files/images/sw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81635"/>
            <a:ext cx="4419600" cy="31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Adapts/Evolves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 and evolution does not happen within one </a:t>
            </a:r>
            <a:r>
              <a:rPr lang="en-US" b="1" dirty="0" smtClean="0"/>
              <a:t>generation</a:t>
            </a:r>
            <a:r>
              <a:rPr lang="en-US" dirty="0" smtClean="0"/>
              <a:t> or </a:t>
            </a:r>
            <a:r>
              <a:rPr lang="en-US" b="1" dirty="0" smtClean="0"/>
              <a:t>lifespan</a:t>
            </a:r>
            <a:endParaRPr lang="en-US" dirty="0" smtClean="0"/>
          </a:p>
          <a:p>
            <a:r>
              <a:rPr lang="en-US" dirty="0" smtClean="0"/>
              <a:t>An adaptation is any </a:t>
            </a:r>
            <a:r>
              <a:rPr lang="en-US" b="1" dirty="0" smtClean="0"/>
              <a:t>inherited </a:t>
            </a:r>
            <a:r>
              <a:rPr lang="en-US" dirty="0" smtClean="0"/>
              <a:t>(through genes) characteristic that results from changes to a species over </a:t>
            </a:r>
            <a:r>
              <a:rPr lang="en-US" b="1" dirty="0" smtClean="0"/>
              <a:t>time</a:t>
            </a:r>
            <a:endParaRPr lang="en-US" dirty="0"/>
          </a:p>
        </p:txBody>
      </p:sp>
      <p:pic>
        <p:nvPicPr>
          <p:cNvPr id="9218" name="Picture 2" descr="http://wolfevolution.webs.com/images/evolutionhum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962"/>
            <a:ext cx="5788025" cy="26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06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First, a 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http://www.youtube.com/watch?v=juxLuo-sH6M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t-images.s3.amazonaws.com/wp-content/uploads/2010/05/Earth-Western-Hemi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823" y="-2178"/>
            <a:ext cx="6860177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Made of 1 or more </a:t>
            </a:r>
            <a:r>
              <a:rPr lang="en-US" b="1" dirty="0" smtClean="0">
                <a:solidFill>
                  <a:schemeClr val="bg1"/>
                </a:solidFill>
              </a:rPr>
              <a:t>cells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Displays </a:t>
            </a:r>
            <a:r>
              <a:rPr lang="en-US" b="1" dirty="0" smtClean="0">
                <a:solidFill>
                  <a:schemeClr val="bg1"/>
                </a:solidFill>
              </a:rPr>
              <a:t>organization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Grows </a:t>
            </a:r>
            <a:r>
              <a:rPr lang="en-US" dirty="0" smtClean="0">
                <a:solidFill>
                  <a:schemeClr val="bg1"/>
                </a:solidFill>
              </a:rPr>
              <a:t>and develops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Reproduces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Responds to </a:t>
            </a:r>
            <a:r>
              <a:rPr lang="en-US" b="1" dirty="0" smtClean="0">
                <a:solidFill>
                  <a:schemeClr val="bg1"/>
                </a:solidFill>
              </a:rPr>
              <a:t>stimuli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Requires </a:t>
            </a:r>
            <a:r>
              <a:rPr lang="en-US" b="1" dirty="0" smtClean="0">
                <a:solidFill>
                  <a:schemeClr val="bg1"/>
                </a:solidFill>
              </a:rPr>
              <a:t>Energy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Maintains </a:t>
            </a:r>
            <a:r>
              <a:rPr lang="en-US" b="1" dirty="0" smtClean="0">
                <a:solidFill>
                  <a:schemeClr val="bg1"/>
                </a:solidFill>
              </a:rPr>
              <a:t>homeostasis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Adapts/</a:t>
            </a:r>
            <a:r>
              <a:rPr lang="en-US" b="1" dirty="0" smtClean="0">
                <a:solidFill>
                  <a:schemeClr val="bg1"/>
                </a:solidFill>
              </a:rPr>
              <a:t>Evolves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543800" y="152400"/>
            <a:ext cx="1447800" cy="1447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b="1" dirty="0" smtClean="0">
                <a:solidFill>
                  <a:schemeClr val="bg1"/>
                </a:solidFill>
              </a:rPr>
              <a:t>organism</a:t>
            </a:r>
            <a:r>
              <a:rPr lang="en-US" sz="2400" dirty="0" smtClean="0">
                <a:solidFill>
                  <a:schemeClr val="bg1"/>
                </a:solidFill>
              </a:rPr>
              <a:t> is anything that has or once had </a:t>
            </a:r>
            <a:r>
              <a:rPr lang="en-US" sz="2400" b="1" u="sng" dirty="0" smtClean="0">
                <a:solidFill>
                  <a:schemeClr val="bg1"/>
                </a:solidFill>
              </a:rPr>
              <a:t>all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of these </a:t>
            </a:r>
            <a:r>
              <a:rPr lang="en-US" sz="2400" dirty="0" smtClean="0">
                <a:solidFill>
                  <a:schemeClr val="bg1"/>
                </a:solidFill>
              </a:rPr>
              <a:t>characteristics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Made of one or more </a:t>
            </a:r>
            <a:r>
              <a:rPr lang="en-US" b="1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are </a:t>
            </a:r>
            <a:r>
              <a:rPr lang="en-US" b="1" dirty="0" smtClean="0"/>
              <a:t>unicellular</a:t>
            </a:r>
            <a:r>
              <a:rPr lang="en-US" dirty="0" smtClean="0"/>
              <a:t> meaning they are made of only </a:t>
            </a:r>
            <a:r>
              <a:rPr lang="en-US" b="1" dirty="0" smtClean="0"/>
              <a:t>one</a:t>
            </a:r>
            <a:r>
              <a:rPr lang="en-US" dirty="0" smtClean="0"/>
              <a:t> cell</a:t>
            </a:r>
          </a:p>
          <a:p>
            <a:r>
              <a:rPr lang="en-US" dirty="0" smtClean="0"/>
              <a:t>The blue whale is </a:t>
            </a:r>
            <a:r>
              <a:rPr lang="en-US" b="1" dirty="0" smtClean="0"/>
              <a:t>multicellular</a:t>
            </a:r>
            <a:r>
              <a:rPr lang="en-US" dirty="0" smtClean="0"/>
              <a:t> meaning it is made of </a:t>
            </a:r>
            <a:r>
              <a:rPr lang="en-US" b="1" dirty="0" smtClean="0"/>
              <a:t>many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2050" name="Picture 2" descr="http://blogs.villagevoice.com/runninscared/bacte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86" y="3802335"/>
            <a:ext cx="3744686" cy="30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W90V87w3sr8/TT63x6kn_ZI/AAAAAAAAApA/-egcHRyskaY/s1600/blue-whale-pictures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780" y="3802333"/>
            <a:ext cx="4074220" cy="30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Displays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b="1" dirty="0" smtClean="0"/>
              <a:t>Simple</a:t>
            </a:r>
            <a:r>
              <a:rPr lang="en-US" dirty="0" smtClean="0"/>
              <a:t> organization can be found within a single cell</a:t>
            </a:r>
          </a:p>
          <a:p>
            <a:r>
              <a:rPr lang="en-US" b="1" dirty="0" smtClean="0"/>
              <a:t>Complex</a:t>
            </a:r>
            <a:r>
              <a:rPr lang="en-US" dirty="0" smtClean="0"/>
              <a:t> organization can be found in organ systems</a:t>
            </a:r>
            <a:endParaRPr lang="en-US" dirty="0"/>
          </a:p>
        </p:txBody>
      </p:sp>
      <p:pic>
        <p:nvPicPr>
          <p:cNvPr id="3074" name="Picture 2" descr="http://enfo.agt.bme.hu/drupal/sites/default/files/paramecium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" y="3757748"/>
            <a:ext cx="3091543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bgynspecialistspc.com/wha/ci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505200" cy="45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8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Grows and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Growth </a:t>
            </a:r>
            <a:r>
              <a:rPr lang="en-US" dirty="0"/>
              <a:t> is an increase in </a:t>
            </a:r>
            <a:r>
              <a:rPr lang="en-US" b="1" dirty="0"/>
              <a:t>mass</a:t>
            </a:r>
            <a:r>
              <a:rPr lang="en-US" dirty="0"/>
              <a:t> or weight</a:t>
            </a:r>
          </a:p>
          <a:p>
            <a:r>
              <a:rPr lang="en-US" b="1" dirty="0"/>
              <a:t>Development</a:t>
            </a:r>
            <a:r>
              <a:rPr lang="en-US" dirty="0"/>
              <a:t> is a change in </a:t>
            </a:r>
            <a:r>
              <a:rPr lang="en-US" dirty="0" smtClean="0"/>
              <a:t>abilities</a:t>
            </a:r>
            <a:endParaRPr lang="en-US" b="1" dirty="0"/>
          </a:p>
        </p:txBody>
      </p:sp>
      <p:pic>
        <p:nvPicPr>
          <p:cNvPr id="4098" name="Picture 2" descr="http://www.photo-dictionary.com/photofiles/list/4667/6165gro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068388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S09Sj1wL8NkEZfhwR4t3Jz3bPwyRvCChW-34LzNPzBrKQfDHwK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006" y="4191000"/>
            <a:ext cx="4009223" cy="26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Reproduces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="1" dirty="0"/>
              <a:t>offspring </a:t>
            </a:r>
            <a:r>
              <a:rPr lang="en-US" dirty="0"/>
              <a:t>(next generation)</a:t>
            </a:r>
          </a:p>
          <a:p>
            <a:r>
              <a:rPr lang="en-US" b="1" dirty="0" smtClean="0"/>
              <a:t>Sexual </a:t>
            </a:r>
            <a:r>
              <a:rPr lang="en-US" dirty="0" smtClean="0"/>
              <a:t>reproduction is when genetic information is </a:t>
            </a:r>
            <a:r>
              <a:rPr lang="en-US" b="1" dirty="0" smtClean="0"/>
              <a:t>exchanged</a:t>
            </a:r>
            <a:endParaRPr lang="en-US" dirty="0"/>
          </a:p>
          <a:p>
            <a:r>
              <a:rPr lang="en-US" b="1" dirty="0" smtClean="0"/>
              <a:t>Asexual </a:t>
            </a:r>
            <a:r>
              <a:rPr lang="en-US" dirty="0" smtClean="0"/>
              <a:t>reproduction is when </a:t>
            </a:r>
            <a:r>
              <a:rPr lang="en-US" smtClean="0"/>
              <a:t>the same </a:t>
            </a:r>
            <a:r>
              <a:rPr lang="en-US" dirty="0"/>
              <a:t>genetic </a:t>
            </a:r>
            <a:r>
              <a:rPr lang="en-US" dirty="0" smtClean="0"/>
              <a:t>information is used to make a </a:t>
            </a:r>
            <a:r>
              <a:rPr lang="en-US" b="1" dirty="0" smtClean="0"/>
              <a:t>copy</a:t>
            </a:r>
            <a:endParaRPr lang="en-US" dirty="0"/>
          </a:p>
        </p:txBody>
      </p:sp>
      <p:pic>
        <p:nvPicPr>
          <p:cNvPr id="5122" name="Picture 2" descr="http://images.nationalgeographic.com/wpf/media-live/photos/000/275/cache/cub-leaning-over-mother_27529_60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croscopy-uk.org.uk/mag/imgjan06/Fi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8434"/>
            <a:ext cx="2819400" cy="25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Responds to Stimuli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stimulus</a:t>
            </a:r>
            <a:r>
              <a:rPr lang="en-US" dirty="0" smtClean="0"/>
              <a:t> is a “cause” whereas a </a:t>
            </a:r>
            <a:r>
              <a:rPr lang="en-US" b="1" dirty="0" smtClean="0"/>
              <a:t>response</a:t>
            </a:r>
            <a:r>
              <a:rPr lang="en-US" dirty="0" smtClean="0"/>
              <a:t> is an “effect”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internal</a:t>
            </a:r>
            <a:r>
              <a:rPr lang="en-US" dirty="0" smtClean="0"/>
              <a:t> environment is what is inside of an organism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external</a:t>
            </a:r>
            <a:r>
              <a:rPr lang="en-US" dirty="0" smtClean="0"/>
              <a:t> environment is what is outside of an organism</a:t>
            </a:r>
            <a:endParaRPr lang="en-US" dirty="0"/>
          </a:p>
        </p:txBody>
      </p:sp>
      <p:pic>
        <p:nvPicPr>
          <p:cNvPr id="6146" name="Picture 2" descr="http://www.bdrum.com/p130grp5/images/clscndbe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43" b="61633"/>
          <a:stretch/>
        </p:blipFill>
        <p:spPr bwMode="auto">
          <a:xfrm>
            <a:off x="2362200" y="4953000"/>
            <a:ext cx="4962525" cy="12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6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Requires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need </a:t>
            </a:r>
            <a:r>
              <a:rPr lang="en-US" b="1" dirty="0" smtClean="0"/>
              <a:t>food</a:t>
            </a:r>
            <a:r>
              <a:rPr lang="en-US" dirty="0" smtClean="0"/>
              <a:t> in one form or another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producer</a:t>
            </a:r>
            <a:r>
              <a:rPr lang="en-US" dirty="0" smtClean="0"/>
              <a:t> makes it own food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consumer</a:t>
            </a:r>
            <a:r>
              <a:rPr lang="en-US" dirty="0" smtClean="0"/>
              <a:t> needs to eat to survive</a:t>
            </a:r>
            <a:endParaRPr lang="en-US" dirty="0"/>
          </a:p>
        </p:txBody>
      </p:sp>
      <p:pic>
        <p:nvPicPr>
          <p:cNvPr id="7170" name="Picture 2" descr="http://www.davey.com/elements/skin/home_tr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28303"/>
            <a:ext cx="5968728" cy="32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astcoexist.com/multisite_files/coexist/imagecache/960/article_feature/1280-eating-hab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340" y="4724400"/>
            <a:ext cx="37930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08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285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ASIMO</vt:lpstr>
      <vt:lpstr>First, a video!</vt:lpstr>
      <vt:lpstr>Characteristics of Life</vt:lpstr>
      <vt:lpstr>1. Made of one or more cells</vt:lpstr>
      <vt:lpstr>2. Displays Organization</vt:lpstr>
      <vt:lpstr>3. Grows and Develops</vt:lpstr>
      <vt:lpstr>4. Reproduces</vt:lpstr>
      <vt:lpstr>5. Responds to Stimuli</vt:lpstr>
      <vt:lpstr>6. Requires Energy</vt:lpstr>
      <vt:lpstr>7. Maintains Homeostasis</vt:lpstr>
      <vt:lpstr>8. Adapts/Evolves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dtran</dc:creator>
  <cp:lastModifiedBy>dtran</cp:lastModifiedBy>
  <cp:revision>30</cp:revision>
  <dcterms:created xsi:type="dcterms:W3CDTF">2013-03-05T17:33:02Z</dcterms:created>
  <dcterms:modified xsi:type="dcterms:W3CDTF">2015-09-11T13:14:10Z</dcterms:modified>
</cp:coreProperties>
</file>