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6AE47-0BE0-44F4-BE8A-8CAB6E0974A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352C9-69FB-43EF-BF91-5D8C8B672A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050C-15CB-4014-957B-3024462D91D6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3369-B3AB-4CC9-BC05-87C3EA009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050C-15CB-4014-957B-3024462D91D6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3369-B3AB-4CC9-BC05-87C3EA009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050C-15CB-4014-957B-3024462D91D6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3369-B3AB-4CC9-BC05-87C3EA009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050C-15CB-4014-957B-3024462D91D6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3369-B3AB-4CC9-BC05-87C3EA009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050C-15CB-4014-957B-3024462D91D6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3369-B3AB-4CC9-BC05-87C3EA009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050C-15CB-4014-957B-3024462D91D6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3369-B3AB-4CC9-BC05-87C3EA009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050C-15CB-4014-957B-3024462D91D6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3369-B3AB-4CC9-BC05-87C3EA009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050C-15CB-4014-957B-3024462D91D6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3369-B3AB-4CC9-BC05-87C3EA009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050C-15CB-4014-957B-3024462D91D6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3369-B3AB-4CC9-BC05-87C3EA009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050C-15CB-4014-957B-3024462D91D6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3369-B3AB-4CC9-BC05-87C3EA009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0050C-15CB-4014-957B-3024462D91D6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13369-B3AB-4CC9-BC05-87C3EA009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0050C-15CB-4014-957B-3024462D91D6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13369-B3AB-4CC9-BC05-87C3EA009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Levels of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How do cells, tissues, organs, organ systems, and organisms relate to each other?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Cells:  Level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Within a </a:t>
            </a:r>
            <a:r>
              <a:rPr lang="en-US" dirty="0" err="1" smtClean="0"/>
              <a:t>multicellular</a:t>
            </a:r>
            <a:r>
              <a:rPr lang="en-US" dirty="0" smtClean="0"/>
              <a:t> organism there is a </a:t>
            </a:r>
            <a:r>
              <a:rPr lang="en-US" b="1" dirty="0" smtClean="0"/>
              <a:t>division of labor</a:t>
            </a:r>
          </a:p>
          <a:p>
            <a:r>
              <a:rPr lang="en-US" dirty="0" smtClean="0"/>
              <a:t>Division of labor means that the work of keeping the organism alive is divided (split up) among the different parts of the body</a:t>
            </a:r>
          </a:p>
          <a:p>
            <a:r>
              <a:rPr lang="en-US" dirty="0" smtClean="0"/>
              <a:t>Each part has a </a:t>
            </a:r>
            <a:r>
              <a:rPr lang="en-US" b="1" dirty="0" smtClean="0"/>
              <a:t>specific</a:t>
            </a:r>
            <a:r>
              <a:rPr lang="en-US" dirty="0" smtClean="0"/>
              <a:t> job to do</a:t>
            </a:r>
          </a:p>
          <a:p>
            <a:r>
              <a:rPr lang="en-US" dirty="0" smtClean="0"/>
              <a:t>As each part does its special job, it works in harmony with all the other parts</a:t>
            </a:r>
          </a:p>
          <a:p>
            <a:r>
              <a:rPr lang="en-US" dirty="0" smtClean="0"/>
              <a:t>The arrangement of specialized parts within a living thing is sometimes referred to as </a:t>
            </a:r>
            <a:r>
              <a:rPr lang="en-US" b="1" dirty="0" smtClean="0"/>
              <a:t>levels</a:t>
            </a:r>
            <a:r>
              <a:rPr lang="en-US" dirty="0" smtClean="0"/>
              <a:t> </a:t>
            </a:r>
            <a:r>
              <a:rPr lang="en-US" b="1" dirty="0" smtClean="0"/>
              <a:t>of</a:t>
            </a:r>
            <a:r>
              <a:rPr lang="en-US" dirty="0" smtClean="0"/>
              <a:t> </a:t>
            </a:r>
            <a:r>
              <a:rPr lang="en-US" b="1" dirty="0" smtClean="0"/>
              <a:t>organization</a:t>
            </a:r>
          </a:p>
          <a:p>
            <a:r>
              <a:rPr lang="en-US" dirty="0" smtClean="0"/>
              <a:t>Cells are the </a:t>
            </a:r>
            <a:r>
              <a:rPr lang="en-US" b="1" dirty="0" smtClean="0"/>
              <a:t>first</a:t>
            </a:r>
            <a:r>
              <a:rPr lang="en-US" dirty="0" smtClean="0"/>
              <a:t> level of organization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Tissues:  Level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any </a:t>
            </a:r>
            <a:r>
              <a:rPr lang="en-US" dirty="0" err="1" smtClean="0"/>
              <a:t>multicellular</a:t>
            </a:r>
            <a:r>
              <a:rPr lang="en-US" dirty="0" smtClean="0"/>
              <a:t> organism, </a:t>
            </a:r>
            <a:r>
              <a:rPr lang="en-US" b="1" dirty="0" smtClean="0"/>
              <a:t>cells</a:t>
            </a:r>
            <a:r>
              <a:rPr lang="en-US" dirty="0" smtClean="0"/>
              <a:t> rarely work alone</a:t>
            </a:r>
          </a:p>
          <a:p>
            <a:r>
              <a:rPr lang="en-US" dirty="0" smtClean="0"/>
              <a:t>Cells that are </a:t>
            </a:r>
            <a:r>
              <a:rPr lang="en-US" b="1" dirty="0" smtClean="0"/>
              <a:t>similar</a:t>
            </a:r>
            <a:r>
              <a:rPr lang="en-US" dirty="0" smtClean="0"/>
              <a:t> in structure and function are usually joined together to form </a:t>
            </a:r>
            <a:r>
              <a:rPr lang="en-US" b="1" dirty="0" smtClean="0"/>
              <a:t>tissues</a:t>
            </a:r>
          </a:p>
          <a:p>
            <a:r>
              <a:rPr lang="en-US" dirty="0" smtClean="0"/>
              <a:t>Tissues are the </a:t>
            </a:r>
            <a:r>
              <a:rPr lang="en-US" b="1" dirty="0" smtClean="0"/>
              <a:t>second</a:t>
            </a:r>
            <a:r>
              <a:rPr lang="en-US" dirty="0" smtClean="0"/>
              <a:t> level of organization</a:t>
            </a:r>
          </a:p>
          <a:p>
            <a:r>
              <a:rPr lang="en-US" dirty="0" smtClean="0"/>
              <a:t>Bone cells in your body form bone tissue, a strong solid tissue that gives you shape and support</a:t>
            </a:r>
          </a:p>
          <a:p>
            <a:r>
              <a:rPr lang="en-US" dirty="0" smtClean="0"/>
              <a:t>Blood cells in your body are part of blood tissue, a liquid tissue responsible for transporting food and oxygen throughout the body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Organs:  Level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Tissues are further organized into </a:t>
            </a:r>
            <a:r>
              <a:rPr lang="en-US" b="1" dirty="0" smtClean="0"/>
              <a:t>organs</a:t>
            </a:r>
            <a:r>
              <a:rPr lang="en-US" dirty="0" smtClean="0"/>
              <a:t>, the </a:t>
            </a:r>
            <a:r>
              <a:rPr lang="en-US" b="1" dirty="0" smtClean="0"/>
              <a:t>third</a:t>
            </a:r>
            <a:r>
              <a:rPr lang="en-US" dirty="0" smtClean="0"/>
              <a:t> level of organization in living things</a:t>
            </a:r>
          </a:p>
          <a:p>
            <a:r>
              <a:rPr lang="en-US" dirty="0" smtClean="0"/>
              <a:t>Organs are groups of different tissues that work together</a:t>
            </a:r>
          </a:p>
          <a:p>
            <a:r>
              <a:rPr lang="en-US" dirty="0" smtClean="0"/>
              <a:t>Your heart, for example, is an organ made up of </a:t>
            </a:r>
            <a:r>
              <a:rPr lang="en-US" b="1" dirty="0" smtClean="0"/>
              <a:t>muscle</a:t>
            </a:r>
            <a:r>
              <a:rPr lang="en-US" dirty="0" smtClean="0"/>
              <a:t> tissue, </a:t>
            </a:r>
            <a:r>
              <a:rPr lang="en-US" b="1" dirty="0" smtClean="0"/>
              <a:t>blood</a:t>
            </a:r>
            <a:r>
              <a:rPr lang="en-US" dirty="0" smtClean="0"/>
              <a:t> tissue, and </a:t>
            </a:r>
            <a:r>
              <a:rPr lang="en-US" b="1" dirty="0" smtClean="0"/>
              <a:t>nerve</a:t>
            </a:r>
            <a:r>
              <a:rPr lang="en-US" dirty="0" smtClean="0"/>
              <a:t> tissue</a:t>
            </a:r>
          </a:p>
          <a:p>
            <a:r>
              <a:rPr lang="en-US" dirty="0" smtClean="0"/>
              <a:t>You are probably familiar with the names of many of the body organs</a:t>
            </a:r>
          </a:p>
          <a:p>
            <a:r>
              <a:rPr lang="en-US" dirty="0" smtClean="0"/>
              <a:t>The brain, </a:t>
            </a:r>
            <a:r>
              <a:rPr lang="en-US" b="1" dirty="0" smtClean="0"/>
              <a:t>stomach</a:t>
            </a:r>
            <a:r>
              <a:rPr lang="en-US" dirty="0" smtClean="0"/>
              <a:t>, kidneys, and </a:t>
            </a:r>
            <a:r>
              <a:rPr lang="en-US" b="1" dirty="0" smtClean="0"/>
              <a:t>skin</a:t>
            </a:r>
            <a:r>
              <a:rPr lang="en-US" dirty="0" smtClean="0"/>
              <a:t> are some examples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 Systems:  Level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Like cells and tissues, organs seldom work </a:t>
            </a:r>
            <a:r>
              <a:rPr lang="en-US" b="1" dirty="0" smtClean="0"/>
              <a:t>alone</a:t>
            </a:r>
          </a:p>
          <a:p>
            <a:r>
              <a:rPr lang="en-US" dirty="0" smtClean="0"/>
              <a:t>They “cooperate” with one another and form specific </a:t>
            </a:r>
            <a:r>
              <a:rPr lang="en-US" b="1" dirty="0" smtClean="0"/>
              <a:t>organ</a:t>
            </a:r>
            <a:r>
              <a:rPr lang="en-US" dirty="0" smtClean="0"/>
              <a:t> </a:t>
            </a:r>
            <a:r>
              <a:rPr lang="en-US" b="1" dirty="0" smtClean="0"/>
              <a:t>systems</a:t>
            </a:r>
          </a:p>
          <a:p>
            <a:r>
              <a:rPr lang="en-US" dirty="0" smtClean="0"/>
              <a:t>Organ systems are the </a:t>
            </a:r>
            <a:r>
              <a:rPr lang="en-US" b="1" dirty="0" smtClean="0"/>
              <a:t>fourth</a:t>
            </a:r>
            <a:r>
              <a:rPr lang="en-US" dirty="0" smtClean="0"/>
              <a:t> level of organization in living things</a:t>
            </a:r>
          </a:p>
          <a:p>
            <a:r>
              <a:rPr lang="en-US" dirty="0" smtClean="0"/>
              <a:t>An organ system is a </a:t>
            </a:r>
            <a:r>
              <a:rPr lang="en-US" b="1" dirty="0" smtClean="0"/>
              <a:t>group</a:t>
            </a:r>
            <a:r>
              <a:rPr lang="en-US" dirty="0" smtClean="0"/>
              <a:t> of organs working together to perform a specific function for the organism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Organisms:  Level Five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You</a:t>
            </a:r>
            <a:r>
              <a:rPr lang="en-US" dirty="0" smtClean="0"/>
              <a:t> are an organism</a:t>
            </a:r>
          </a:p>
          <a:p>
            <a:r>
              <a:rPr lang="en-US" dirty="0" smtClean="0"/>
              <a:t>Dogs, trees, and butter cups are also organisms</a:t>
            </a:r>
          </a:p>
          <a:p>
            <a:r>
              <a:rPr lang="en-US" dirty="0" smtClean="0"/>
              <a:t>Even a unicellular bacterium is an organism</a:t>
            </a:r>
          </a:p>
          <a:p>
            <a:r>
              <a:rPr lang="en-US" dirty="0" smtClean="0"/>
              <a:t>An organism is an entire </a:t>
            </a:r>
            <a:r>
              <a:rPr lang="en-US" b="1" dirty="0" smtClean="0"/>
              <a:t>living</a:t>
            </a:r>
            <a:r>
              <a:rPr lang="en-US" dirty="0" smtClean="0"/>
              <a:t> </a:t>
            </a:r>
            <a:r>
              <a:rPr lang="en-US" b="1" dirty="0" smtClean="0"/>
              <a:t>thing</a:t>
            </a:r>
            <a:r>
              <a:rPr lang="en-US" dirty="0" smtClean="0"/>
              <a:t> that carries out all the basic life functions</a:t>
            </a:r>
          </a:p>
          <a:p>
            <a:r>
              <a:rPr lang="en-US" dirty="0" smtClean="0"/>
              <a:t>The organism is the </a:t>
            </a:r>
            <a:r>
              <a:rPr lang="en-US" b="1" dirty="0" smtClean="0"/>
              <a:t>fifth</a:t>
            </a:r>
            <a:r>
              <a:rPr lang="en-US" dirty="0" smtClean="0"/>
              <a:t> level of organization</a:t>
            </a:r>
          </a:p>
          <a:p>
            <a:r>
              <a:rPr lang="en-US" b="1" dirty="0" smtClean="0"/>
              <a:t>Cells</a:t>
            </a:r>
            <a:r>
              <a:rPr lang="en-US" dirty="0" smtClean="0"/>
              <a:t>, tissues, organs, </a:t>
            </a:r>
            <a:r>
              <a:rPr lang="en-US" b="1" dirty="0" smtClean="0"/>
              <a:t>organ</a:t>
            </a:r>
            <a:r>
              <a:rPr lang="en-US" dirty="0" smtClean="0"/>
              <a:t> </a:t>
            </a:r>
            <a:r>
              <a:rPr lang="en-US" b="1" dirty="0" smtClean="0"/>
              <a:t>systems</a:t>
            </a:r>
            <a:r>
              <a:rPr lang="en-US" dirty="0" smtClean="0"/>
              <a:t>, and </a:t>
            </a:r>
            <a:r>
              <a:rPr lang="en-US" b="1" dirty="0" smtClean="0"/>
              <a:t>organisms-</a:t>
            </a:r>
            <a:r>
              <a:rPr lang="en-US" dirty="0" smtClean="0"/>
              <a:t> each level of organization interacts with every other level</a:t>
            </a:r>
          </a:p>
          <a:p>
            <a:r>
              <a:rPr lang="en-US" dirty="0" smtClean="0"/>
              <a:t>The smooth functioning of a complex </a:t>
            </a:r>
            <a:r>
              <a:rPr lang="en-US" b="1" dirty="0" smtClean="0"/>
              <a:t>organism</a:t>
            </a:r>
            <a:r>
              <a:rPr lang="en-US" dirty="0" smtClean="0"/>
              <a:t> is the result of all its various parts </a:t>
            </a:r>
            <a:r>
              <a:rPr lang="en-US" b="1" dirty="0" smtClean="0"/>
              <a:t>working</a:t>
            </a:r>
            <a:r>
              <a:rPr lang="en-US" dirty="0" smtClean="0"/>
              <a:t> together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400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Levels of Organization</vt:lpstr>
      <vt:lpstr>Cells:  Level One</vt:lpstr>
      <vt:lpstr>Tissues:  Level Two</vt:lpstr>
      <vt:lpstr>Organs:  Level Three</vt:lpstr>
      <vt:lpstr>Organ Systems:  Level Four</vt:lpstr>
      <vt:lpstr>Organisms:  Level Five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Levels of Organization</dc:title>
  <dc:creator>dtran</dc:creator>
  <cp:lastModifiedBy>dtran</cp:lastModifiedBy>
  <cp:revision>8</cp:revision>
  <dcterms:created xsi:type="dcterms:W3CDTF">2013-10-31T21:48:28Z</dcterms:created>
  <dcterms:modified xsi:type="dcterms:W3CDTF">2015-11-18T13:47:28Z</dcterms:modified>
</cp:coreProperties>
</file>