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A07E-BEDC-442E-8FB1-EA0C8340C5A4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84FE-8CB9-4916-8F8E-771F89114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A07E-BEDC-442E-8FB1-EA0C8340C5A4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84FE-8CB9-4916-8F8E-771F89114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A07E-BEDC-442E-8FB1-EA0C8340C5A4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84FE-8CB9-4916-8F8E-771F89114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A07E-BEDC-442E-8FB1-EA0C8340C5A4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84FE-8CB9-4916-8F8E-771F89114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A07E-BEDC-442E-8FB1-EA0C8340C5A4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84FE-8CB9-4916-8F8E-771F89114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A07E-BEDC-442E-8FB1-EA0C8340C5A4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84FE-8CB9-4916-8F8E-771F89114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A07E-BEDC-442E-8FB1-EA0C8340C5A4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84FE-8CB9-4916-8F8E-771F89114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A07E-BEDC-442E-8FB1-EA0C8340C5A4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84FE-8CB9-4916-8F8E-771F89114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A07E-BEDC-442E-8FB1-EA0C8340C5A4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84FE-8CB9-4916-8F8E-771F89114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A07E-BEDC-442E-8FB1-EA0C8340C5A4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84FE-8CB9-4916-8F8E-771F89114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A07E-BEDC-442E-8FB1-EA0C8340C5A4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84FE-8CB9-4916-8F8E-771F89114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CA07E-BEDC-442E-8FB1-EA0C8340C5A4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E84FE-8CB9-4916-8F8E-771F89114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Mitosis Flip Books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your flip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 identification of structures</a:t>
            </a:r>
          </a:p>
          <a:p>
            <a:pPr lvl="1"/>
            <a:r>
              <a:rPr lang="en-US" dirty="0" smtClean="0"/>
              <a:t>Identify the following structures on the diagram below:</a:t>
            </a:r>
          </a:p>
          <a:p>
            <a:pPr lvl="2"/>
            <a:r>
              <a:rPr lang="en-US" dirty="0" smtClean="0"/>
              <a:t>Cell membrane</a:t>
            </a:r>
          </a:p>
          <a:p>
            <a:pPr lvl="2"/>
            <a:r>
              <a:rPr lang="en-US" dirty="0" smtClean="0"/>
              <a:t>Nucleus</a:t>
            </a:r>
          </a:p>
          <a:p>
            <a:pPr lvl="2"/>
            <a:r>
              <a:rPr lang="en-US" dirty="0" smtClean="0"/>
              <a:t>Chromosomes</a:t>
            </a:r>
          </a:p>
          <a:p>
            <a:pPr lvl="2"/>
            <a:r>
              <a:rPr lang="en-US" dirty="0" err="1" smtClean="0"/>
              <a:t>Centrioles</a:t>
            </a:r>
            <a:endParaRPr lang="en-US" dirty="0" smtClean="0"/>
          </a:p>
          <a:p>
            <a:pPr lvl="2"/>
            <a:r>
              <a:rPr lang="en-US" dirty="0" smtClean="0"/>
              <a:t>Spindle Fibers</a:t>
            </a:r>
          </a:p>
          <a:p>
            <a:pPr lvl="2"/>
            <a:r>
              <a:rPr lang="en-US" dirty="0" err="1" smtClean="0"/>
              <a:t>Centromere</a:t>
            </a:r>
            <a:endParaRPr lang="en-US" dirty="0"/>
          </a:p>
        </p:txBody>
      </p:sp>
      <p:pic>
        <p:nvPicPr>
          <p:cNvPr id="1028" name="Picture 4" descr="http://1.bp.blogspot.com/-REgs3iXZ_j4/TWLAA46VLWI/AAAAAAAAGi0/P9UQb7-0P64/s1600/mitosis_phases1.jpg"/>
          <p:cNvPicPr>
            <a:picLocks noChangeAspect="1" noChangeArrowheads="1"/>
          </p:cNvPicPr>
          <p:nvPr/>
        </p:nvPicPr>
        <p:blipFill>
          <a:blip r:embed="rId2" cstate="print"/>
          <a:srcRect l="32000" t="10526" r="37000" b="57895"/>
          <a:stretch>
            <a:fillRect/>
          </a:stretch>
        </p:blipFill>
        <p:spPr bwMode="auto">
          <a:xfrm>
            <a:off x="5257800" y="3505200"/>
            <a:ext cx="2362200" cy="228600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flipH="1">
            <a:off x="4724400" y="40386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239000" y="48006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038600" y="35814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21430" y="26670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51049" y="25908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54784" y="274320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41876" y="4267200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37696" y="571500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Create a color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Cell membrane – Red</a:t>
            </a:r>
          </a:p>
          <a:p>
            <a:pPr lvl="2"/>
            <a:r>
              <a:rPr lang="en-US" dirty="0" smtClean="0"/>
              <a:t>Nucleus - Blue</a:t>
            </a:r>
          </a:p>
          <a:p>
            <a:pPr lvl="2"/>
            <a:r>
              <a:rPr lang="en-US" dirty="0" smtClean="0"/>
              <a:t>Chromosomes/chromatin (DNA) - Orange</a:t>
            </a:r>
          </a:p>
          <a:p>
            <a:pPr lvl="2"/>
            <a:r>
              <a:rPr lang="en-US" dirty="0" err="1" smtClean="0"/>
              <a:t>Centrioles</a:t>
            </a:r>
            <a:r>
              <a:rPr lang="en-US" dirty="0" smtClean="0"/>
              <a:t> - Brown</a:t>
            </a:r>
          </a:p>
          <a:p>
            <a:pPr lvl="2"/>
            <a:r>
              <a:rPr lang="en-US" dirty="0" smtClean="0"/>
              <a:t>Spindle Fibers - Yellow</a:t>
            </a:r>
          </a:p>
          <a:p>
            <a:pPr lvl="2"/>
            <a:r>
              <a:rPr lang="en-US" dirty="0" err="1" smtClean="0"/>
              <a:t>Centromere</a:t>
            </a:r>
            <a:r>
              <a:rPr lang="en-US" dirty="0" smtClean="0"/>
              <a:t> - Green</a:t>
            </a:r>
          </a:p>
          <a:p>
            <a:r>
              <a:rPr lang="en-US" dirty="0" smtClean="0"/>
              <a:t>YOUR color scheme can be different than the above!  Just make sure you are consistent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 Create your drawings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1)  Draw the phases that are </a:t>
            </a:r>
            <a:r>
              <a:rPr lang="en-US" b="1" dirty="0" smtClean="0"/>
              <a:t>labeled </a:t>
            </a:r>
            <a:r>
              <a:rPr lang="en-US" dirty="0" smtClean="0"/>
              <a:t>first</a:t>
            </a:r>
            <a:endParaRPr lang="en-US" b="1" dirty="0" smtClean="0"/>
          </a:p>
          <a:p>
            <a:pPr lvl="1"/>
            <a:r>
              <a:rPr lang="en-US" dirty="0" err="1" smtClean="0"/>
              <a:t>Interphase</a:t>
            </a:r>
            <a:r>
              <a:rPr lang="en-US" dirty="0" smtClean="0"/>
              <a:t>, Prophase, Metaphase, Anaphase, </a:t>
            </a:r>
            <a:r>
              <a:rPr lang="en-US" dirty="0" err="1" smtClean="0"/>
              <a:t>Telophase</a:t>
            </a:r>
            <a:r>
              <a:rPr lang="en-US" dirty="0" smtClean="0"/>
              <a:t>, </a:t>
            </a:r>
            <a:r>
              <a:rPr lang="en-US" dirty="0" err="1" smtClean="0"/>
              <a:t>Cytokinesis</a:t>
            </a:r>
            <a:r>
              <a:rPr lang="en-US" dirty="0" smtClean="0"/>
              <a:t> (use your drawing from HW which were based off of Mr. Tran’s drawings</a:t>
            </a:r>
          </a:p>
          <a:p>
            <a:r>
              <a:rPr lang="en-US" dirty="0" smtClean="0"/>
              <a:t>2)  </a:t>
            </a:r>
            <a:r>
              <a:rPr lang="en-US" b="1" dirty="0" smtClean="0"/>
              <a:t>THEN</a:t>
            </a:r>
            <a:r>
              <a:rPr lang="en-US" dirty="0" smtClean="0"/>
              <a:t> fill in the transitions</a:t>
            </a:r>
          </a:p>
          <a:p>
            <a:pPr lvl="1"/>
            <a:r>
              <a:rPr lang="en-US" dirty="0" smtClean="0"/>
              <a:t>Think about where the cell components would be </a:t>
            </a:r>
            <a:r>
              <a:rPr lang="en-US" i="1" dirty="0" smtClean="0"/>
              <a:t>in between </a:t>
            </a:r>
            <a:r>
              <a:rPr lang="en-US" dirty="0" smtClean="0"/>
              <a:t>the stages</a:t>
            </a:r>
          </a:p>
          <a:p>
            <a:pPr lvl="2"/>
            <a:r>
              <a:rPr lang="en-US" dirty="0" smtClean="0"/>
              <a:t>Ex. What would picture 2 look like?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5257800"/>
            <a:ext cx="1600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34200" y="5257800"/>
            <a:ext cx="1600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5257800"/>
            <a:ext cx="1600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2743200" y="5943600"/>
            <a:ext cx="381000" cy="4572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6934200" y="5257800"/>
            <a:ext cx="381000" cy="4572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1600200" y="5334000"/>
            <a:ext cx="381000" cy="4572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8153400" y="5257800"/>
            <a:ext cx="381000" cy="4572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4876800" y="5257800"/>
            <a:ext cx="381000" cy="4572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4876800" y="5715000"/>
            <a:ext cx="381000" cy="4572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14400" y="5410200"/>
            <a:ext cx="535723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57600" y="5410200"/>
            <a:ext cx="535724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24600" y="5410200"/>
            <a:ext cx="535724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b="1" smtClean="0"/>
              <a:t>Complete </a:t>
            </a:r>
            <a:r>
              <a:rPr lang="en-US" b="1" dirty="0" smtClean="0"/>
              <a:t>Mitosis Flip Book</a:t>
            </a:r>
          </a:p>
          <a:p>
            <a:r>
              <a:rPr lang="en-US" dirty="0" smtClean="0"/>
              <a:t>All drawings in </a:t>
            </a:r>
            <a:r>
              <a:rPr lang="en-US" b="1" dirty="0" smtClean="0"/>
              <a:t>color</a:t>
            </a:r>
          </a:p>
          <a:p>
            <a:pPr lvl="1"/>
            <a:r>
              <a:rPr lang="en-US" dirty="0" smtClean="0"/>
              <a:t>Make sure to be </a:t>
            </a:r>
            <a:r>
              <a:rPr lang="en-US" b="1" dirty="0" smtClean="0"/>
              <a:t>consistent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Ex. If chromosomes are orange for prophase, they should still be orange in </a:t>
            </a:r>
            <a:r>
              <a:rPr lang="en-US" dirty="0" err="1" smtClean="0"/>
              <a:t>telophase</a:t>
            </a:r>
            <a:r>
              <a:rPr lang="en-US" dirty="0" smtClean="0"/>
              <a:t>!</a:t>
            </a:r>
          </a:p>
          <a:p>
            <a:r>
              <a:rPr lang="en-US" dirty="0" smtClean="0"/>
              <a:t>Each drawing is a </a:t>
            </a:r>
            <a:r>
              <a:rPr lang="en-US" b="1" dirty="0" smtClean="0"/>
              <a:t>half sheet </a:t>
            </a:r>
            <a:r>
              <a:rPr lang="en-US" dirty="0" smtClean="0"/>
              <a:t>of paper</a:t>
            </a:r>
            <a:endParaRPr lang="en-US" dirty="0" smtClean="0"/>
          </a:p>
          <a:p>
            <a:r>
              <a:rPr lang="en-US" b="1" dirty="0" smtClean="0"/>
              <a:t>11 </a:t>
            </a:r>
            <a:r>
              <a:rPr lang="en-US" b="1" dirty="0" smtClean="0"/>
              <a:t>drawings</a:t>
            </a:r>
          </a:p>
          <a:p>
            <a:pPr lvl="1"/>
            <a:r>
              <a:rPr lang="en-US" dirty="0" smtClean="0"/>
              <a:t>1 for each phase listed in your </a:t>
            </a:r>
            <a:r>
              <a:rPr lang="en-US" b="1" dirty="0" smtClean="0"/>
              <a:t>notes</a:t>
            </a:r>
          </a:p>
          <a:p>
            <a:pPr lvl="1"/>
            <a:r>
              <a:rPr lang="en-US" dirty="0" smtClean="0"/>
              <a:t>1 in </a:t>
            </a:r>
            <a:r>
              <a:rPr lang="en-US" b="1" dirty="0" smtClean="0"/>
              <a:t>between</a:t>
            </a:r>
            <a:r>
              <a:rPr lang="en-US" dirty="0" smtClean="0"/>
              <a:t> each phase (“transitions”/ “box 2”)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218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Mitosis Flip Books</vt:lpstr>
      <vt:lpstr>Creating your flip book</vt:lpstr>
      <vt:lpstr>Step 2: Create a color scheme</vt:lpstr>
      <vt:lpstr>Step 3:  Create your drawings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Mitosis Flip Books</dc:title>
  <dc:creator>dtran</dc:creator>
  <cp:lastModifiedBy>dtran</cp:lastModifiedBy>
  <cp:revision>33</cp:revision>
  <dcterms:created xsi:type="dcterms:W3CDTF">2013-04-17T20:37:55Z</dcterms:created>
  <dcterms:modified xsi:type="dcterms:W3CDTF">2015-11-13T18:32:43Z</dcterms:modified>
</cp:coreProperties>
</file>