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8D75-5C7F-4FB0-B6F8-4F9028B327CB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AC40-1482-46C3-A7DD-69E1C652B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</a:p>
          <a:p>
            <a:pPr lvl="1"/>
            <a:r>
              <a:rPr lang="en-US" dirty="0" smtClean="0"/>
              <a:t>Fold your paper in half length wise (hot dog)</a:t>
            </a:r>
          </a:p>
          <a:p>
            <a:r>
              <a:rPr lang="en-US" dirty="0" smtClean="0"/>
              <a:t>Step 2</a:t>
            </a:r>
          </a:p>
          <a:p>
            <a:pPr lvl="1"/>
            <a:r>
              <a:rPr lang="en-US" dirty="0" smtClean="0"/>
              <a:t>Fold your paper in half twice from top to bottom (create quarters)</a:t>
            </a:r>
          </a:p>
          <a:p>
            <a:r>
              <a:rPr lang="en-US" dirty="0" smtClean="0"/>
              <a:t>Step 3</a:t>
            </a:r>
          </a:p>
          <a:p>
            <a:pPr lvl="1"/>
            <a:r>
              <a:rPr lang="en-US" dirty="0" smtClean="0"/>
              <a:t>Unfold and cut each quarter through the front panel only (see Mr. Tran’s example for help)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Step 4</a:t>
            </a:r>
          </a:p>
          <a:p>
            <a:pPr lvl="1"/>
            <a:r>
              <a:rPr lang="en-US" dirty="0" smtClean="0"/>
              <a:t>On each front flap, list the 4 phases of mitosis</a:t>
            </a:r>
          </a:p>
          <a:p>
            <a:pPr lvl="2"/>
            <a:r>
              <a:rPr lang="en-US" dirty="0" smtClean="0"/>
              <a:t>Prophase, Metaphase, Anaphase, </a:t>
            </a:r>
            <a:r>
              <a:rPr lang="en-US" dirty="0" err="1" smtClean="0"/>
              <a:t>Telophase</a:t>
            </a:r>
            <a:r>
              <a:rPr lang="en-US" dirty="0" smtClean="0"/>
              <a:t> (PMAT)</a:t>
            </a:r>
          </a:p>
          <a:p>
            <a:r>
              <a:rPr lang="en-US" dirty="0" smtClean="0"/>
              <a:t>Step 5</a:t>
            </a:r>
          </a:p>
          <a:p>
            <a:pPr lvl="1"/>
            <a:r>
              <a:rPr lang="en-US" dirty="0" smtClean="0"/>
              <a:t>On the inside of each flap, list the key events/steps that occur in that phase (check notes/videos)</a:t>
            </a:r>
          </a:p>
          <a:p>
            <a:pPr lvl="2"/>
            <a:r>
              <a:rPr lang="en-US" dirty="0" smtClean="0"/>
              <a:t>Ex.  Prophase-  Mitosis begins, </a:t>
            </a:r>
            <a:r>
              <a:rPr lang="en-US" dirty="0" err="1" smtClean="0"/>
              <a:t>centrioles</a:t>
            </a:r>
            <a:r>
              <a:rPr lang="en-US" dirty="0" smtClean="0"/>
              <a:t> and spindle fibers appear and begin to move to opposite sides of the cell, chromatin condenses into chromosomes</a:t>
            </a:r>
          </a:p>
          <a:p>
            <a:r>
              <a:rPr lang="en-US" dirty="0" smtClean="0"/>
              <a:t>Step 6</a:t>
            </a:r>
          </a:p>
          <a:p>
            <a:pPr lvl="1"/>
            <a:r>
              <a:rPr lang="en-US" dirty="0" smtClean="0"/>
              <a:t>On the opposite side, draw a picture of a cell in that phase (be sure to label the structures listed on the whiteboard)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295401"/>
          <a:ext cx="9144000" cy="558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79422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tx1"/>
                          </a:solidFill>
                        </a:rPr>
                        <a:t>Front</a:t>
                      </a:r>
                      <a:r>
                        <a:rPr lang="en-US" sz="2400" u="sng" baseline="0" dirty="0" smtClean="0">
                          <a:solidFill>
                            <a:schemeClr val="tx1"/>
                          </a:solidFill>
                        </a:rPr>
                        <a:t> Cover Flaps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tx1"/>
                          </a:solidFill>
                        </a:rPr>
                        <a:t>Inside of Flaps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chemeClr val="tx1"/>
                          </a:solidFill>
                        </a:rPr>
                        <a:t>Inside Right</a:t>
                      </a:r>
                      <a:endParaRPr lang="en-US" sz="24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21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Prophase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Steps/events of prophase</a:t>
                      </a:r>
                      <a:r>
                        <a:rPr lang="en-US" sz="2400" baseline="0" dirty="0" smtClean="0"/>
                        <a:t> (bullets)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of prophase (labeled;</a:t>
                      </a:r>
                      <a:r>
                        <a:rPr lang="en-US" sz="2400" baseline="0" dirty="0" smtClean="0"/>
                        <a:t> color optional)</a:t>
                      </a:r>
                      <a:endParaRPr lang="en-US" sz="2400" dirty="0"/>
                    </a:p>
                  </a:txBody>
                  <a:tcPr/>
                </a:tc>
              </a:tr>
              <a:tr h="15367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Metaphase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Steps/events of metaphase </a:t>
                      </a:r>
                      <a:r>
                        <a:rPr lang="en-US" sz="2400" baseline="0" dirty="0" smtClean="0"/>
                        <a:t>(bullets)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of metaphase (labeled;</a:t>
                      </a:r>
                      <a:r>
                        <a:rPr lang="en-US" sz="2400" baseline="0" dirty="0" smtClean="0"/>
                        <a:t> color optional)</a:t>
                      </a:r>
                      <a:endParaRPr lang="en-US" sz="2400" dirty="0"/>
                    </a:p>
                  </a:txBody>
                  <a:tcPr/>
                </a:tc>
              </a:tr>
              <a:tr h="11821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Anaphase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Steps/events of anaphase </a:t>
                      </a:r>
                      <a:r>
                        <a:rPr lang="en-US" sz="2400" baseline="0" dirty="0" smtClean="0"/>
                        <a:t>(bullets)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of anaphase (labeled;</a:t>
                      </a:r>
                      <a:r>
                        <a:rPr lang="en-US" sz="2400" baseline="0" dirty="0" smtClean="0"/>
                        <a:t> color optional)</a:t>
                      </a:r>
                      <a:endParaRPr lang="en-US" sz="2400" dirty="0"/>
                    </a:p>
                  </a:txBody>
                  <a:tcPr/>
                </a:tc>
              </a:tr>
              <a:tr h="118213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Telophase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Steps/events of </a:t>
                      </a:r>
                      <a:r>
                        <a:rPr lang="en-US" sz="2400" dirty="0" err="1" smtClean="0"/>
                        <a:t>telophase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(bullets)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Picture of </a:t>
                      </a:r>
                      <a:r>
                        <a:rPr lang="en-US" sz="2400" dirty="0" err="1" smtClean="0"/>
                        <a:t>telophase</a:t>
                      </a:r>
                      <a:r>
                        <a:rPr lang="en-US" sz="2400" dirty="0" smtClean="0"/>
                        <a:t> (labeled;</a:t>
                      </a:r>
                      <a:r>
                        <a:rPr lang="en-US" sz="2400" baseline="0" dirty="0" smtClean="0"/>
                        <a:t> color optional)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226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Mitosis Foldable</vt:lpstr>
      <vt:lpstr>Foldable</vt:lpstr>
      <vt:lpstr>Foldable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Foldable</dc:title>
  <dc:creator>dtran</dc:creator>
  <cp:lastModifiedBy>Tran9</cp:lastModifiedBy>
  <cp:revision>14</cp:revision>
  <dcterms:created xsi:type="dcterms:W3CDTF">2014-11-12T13:30:16Z</dcterms:created>
  <dcterms:modified xsi:type="dcterms:W3CDTF">2015-11-12T10:51:20Z</dcterms:modified>
</cp:coreProperties>
</file>