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8BCB8-D4A0-4826-9460-3E88369EDFDB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B9985-ADFA-4669-84DC-DFE88FF9C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equation for photosynthesis?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reactants?</a:t>
            </a:r>
          </a:p>
          <a:p>
            <a:r>
              <a:rPr lang="en-US" dirty="0" smtClean="0"/>
              <a:t>What are the products?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074" name="Picture 2" descr="http://www.tomatosphere.org/teacher-resources/teachers-guide/images/photosynthesis-equ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8" y="3124200"/>
            <a:ext cx="9135082" cy="3124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85318" y="5181600"/>
            <a:ext cx="6172200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light spectrum?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Sunlight is not one solid “color”</a:t>
            </a:r>
          </a:p>
          <a:p>
            <a:r>
              <a:rPr lang="en-US" dirty="0" smtClean="0"/>
              <a:t>Sunlight is made up of many colors or “wavelengths” of light</a:t>
            </a:r>
          </a:p>
          <a:p>
            <a:r>
              <a:rPr lang="en-US" dirty="0" smtClean="0"/>
              <a:t>The range of colors the human eye can see is known as the “visible light spectrum”</a:t>
            </a:r>
          </a:p>
          <a:p>
            <a:pPr lvl="1"/>
            <a:r>
              <a:rPr lang="en-US" dirty="0" smtClean="0"/>
              <a:t>All colors between </a:t>
            </a:r>
            <a:r>
              <a:rPr lang="en-US" i="1" dirty="0" smtClean="0"/>
              <a:t>ultraviolet</a:t>
            </a:r>
            <a:r>
              <a:rPr lang="en-US" dirty="0" smtClean="0"/>
              <a:t> and </a:t>
            </a:r>
            <a:r>
              <a:rPr lang="en-US" i="1" dirty="0" smtClean="0"/>
              <a:t>infrared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r>
              <a:rPr lang="en-US" dirty="0" smtClean="0"/>
              <a:t>“white” light = all colors of light combined</a:t>
            </a:r>
          </a:p>
          <a:p>
            <a:r>
              <a:rPr lang="en-US" dirty="0" smtClean="0"/>
              <a:t>“black” = the absence of light (it’s not a color at all but don’t tell Mrs. Coleman!)</a:t>
            </a:r>
            <a:endParaRPr lang="en-US" dirty="0"/>
          </a:p>
        </p:txBody>
      </p:sp>
      <p:pic>
        <p:nvPicPr>
          <p:cNvPr id="4" name="Picture 2" descr="http://deserthighlandspr.com/wp-content/uploads/2013/02/Visible-spect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39784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prism show the light spectrum?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enters the prism and the glass separates “colors” of light within the sunlight so they can be seen individually</a:t>
            </a:r>
            <a:endParaRPr lang="en-US" dirty="0"/>
          </a:p>
        </p:txBody>
      </p:sp>
      <p:pic>
        <p:nvPicPr>
          <p:cNvPr id="9218" name="Picture 2" descr="http://crab0.astr.nthu.edu.tw/~hchang/ga1/f0503-Pr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40935"/>
            <a:ext cx="9144000" cy="3317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pigment?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that absorbs certain colors of light</a:t>
            </a:r>
          </a:p>
          <a:p>
            <a:pPr lvl="1"/>
            <a:r>
              <a:rPr lang="en-US" dirty="0" smtClean="0"/>
              <a:t>Example:  melanin</a:t>
            </a:r>
          </a:p>
        </p:txBody>
      </p:sp>
      <p:sp>
        <p:nvSpPr>
          <p:cNvPr id="20482" name="AutoShape 2" descr="data:image/jpeg;base64,/9j/4AAQSkZJRgABAQAAAQABAAD/2wCEAAkGBxQSEhQUEhQUFBQUFBQUFRQUFRQVEBQUFBQWFhQUFBQYHCggGBolHBQVITEiJSkrLi4uFx8zODMsNygtLisBCgoKDg0OGxAQGywlICQsLCwsLCwsLCwsLywsLCwsLCwsLCwsLCwsLCwsLCwsLCwsLCwsLCwsLCwsLCwrKywsLP/AABEIAMsA+AMBIgACEQEDEQH/xAAbAAACAwEBAQAAAAAAAAAAAAACAwEEBQAGB//EAEAQAAIBAgMECAMGBQMDBQAAAAECAAMRBBIhBTFBUQYTImFxgZGhMrHBB0JSYoLRFCNy4fAzkvEVouIWQ1Nzk//EABkBAQADAQEAAAAAAAAAAAAAAAABBAUCA//EACcRAAICAgIBBAEFAQAAAAAAAAABAhEDBBIhMRMyQVEUIkJhcYFD/9oADAMBAAIRAxEAPwDzCxqxaxqzo5DWOSKEakAakcsWgjVEAMQ1WQojRAIAlnBVcjg8DofDnFKIYE4nFSjTO4TcJWj0OFIvNHJMTZNS+h3ieiw63EynFp0zUUrVnnttYLiJn4MaWPDSerxNG4sZ5rEUurfuljXlxlR5Z484f0OVZIWQphTQM0LLFvTELNOvAK/UwDTly0WywCtlnzrpViutxTAfDSGQcr73Prp+mfQNrYoUaNSp+BSR3nco9SJ8vwaXJJ1JNyeZOpM8M8qVFnWhcrLOFoy+sXRSE0pmiuhWJqTb6I7OuTVYbtB4nf7fOYAUswHOfRMBhOrpovIXPid8s4I27KezPqhnVwWWWItpaKJWKwXWPYRbQCuaU6PtOgHklEaokqIYEAlRHIIoCNWAOWOSKSOQQBqw1grGKIAQhgTlWNVYAeEfKwM9bsxswnkws2ti4ixtKWzCnyLuvO1xN+rRnmtqkO2RRmbjuAHiZvbVxdqenxNoOZJiMHg0prme2guT/eV/L6LS8WzyzlqZC1FINr5hqpHPSNvKe09qVsRV/koDSGma5FuZ3a+Al6lRKhQ1t2hHGw1l3FlvplPPg4rlEJROMK06WCoDItDtOywDxv2h4qyU6Q3uxdv6U3e59p5nBU9Jd6VYjrcY/KnamOWmre5PpOwtOwlHNK5GnrwqKCtFVm0llzM3GVbTxiWJdI0+iuG63EDknaPluHrPfuJg9Ctn9XQzsO1Vs3eF+4PS5/VN95oYo1Eyc0uUgDAIhwTPQ8hLwLRzCDlgC7To3LIgHkVjVkKsJYAYWGoggw1gDUjkEWglimsANVj0WCixyiASojFEhRGKIBwWOw75SD6wFE5jqBxY2E4yVxd+DvHfJV5PSYKj1gzsdRovcP7zO2tS64GldypIzBbhSL7i3LumphRlQLLYUBcthrMyLNZ9GXRo0qSdqyqLAAewA4+EpYnCtUII7ABuotv735eAmhUwK5wzDUbr7pQ2jtCpXDUcGNRdXrkfyqbDeB+NhyG7jPWPRy+ysmvqR5g2MILEYPD1KRFKoQxAvmAsTxudT3y+Fl+EuSszMkOMqFLTg4hgiM53KpY+Ci5+UshZhdN8TkwdTm+WmP1Htf8AbeS3Ss5irdHzXCAu5Y72YsfFjc/ObAWwlXZ1HSXKky5O2bMVSorVzKuysF/E4lKf3R2n/oXePPQfqhY6rYT1PQHZ+Si1ZvirHT/61uB6nMfSe2CHJnhs5OMT0gFpzCGRAaXzLFzrSbToAthIAhWnEQCCJ05jOgHkhCUSBDEANVjUWAgjkEAYglimIumssIIAaiNWAojVWAEojFEhFjVEAgCK2W+esXPwr2V7zxMitiF+AHtNfnuG8g8d43TT2Ns7LbTwlDcy/sRoaeH/AKP/AA2MOb9r0HfLCQertbujKY4ytFFqRNWnmFv+ZTFdaCBBqdbAbyTqT6mMx+LFNTrb5+Eq4bCH43+I7vyjlPRypEJGPiMSUq5qh0cWP5eR8JoKIGOwQYG4v9e8zztXZLgnq3dByRioPpOsW1wVSPLNrc3aZ6Yi08N9oONVzRpIwaxZ2ykGxAyqDbxb0javRSrWNizsDxd3Yel4vHdAKtGzKRu3qCQeWZTqD3iestlTi0jzx6zhJNsx8NTsBBrNL9TA1kXt0zYfeXtL6DX2mbiGGUkSqXbMs0TWqpSXe7BR3XOp8hc+U+r06ApqqKLKqhQOQAsJ4n7O8B1lepXI0pLlX+t958lB/wB099XWaOCNRsytmdyormQYZgz2K4sicBCMiARaCRGGLJgCnkyKhnQDyyrHKkhVjkEAgLGqsOmI9acAGmJYUSAsYNNYJDRY5VmdjdpikhcpUsFuDl0Pfa97eUu19j56av1juKiggqxVLHUWCzwnnjH+Sxj1py89BHF01NmYDvNwPUxWGx/Xf6Pw/jPH+kfUw9kbKNRXpVWJdO0jcXQ/i7wdPTnKdCh1D2AsL7uErT2JtUi3DUgnb7L9TB9WoJOoOYVGDMafxFrICM+a5FiQLtfhNrZG0c/ZKlHABKnQ2O425RWBp9aOfvMrpJgcRh2p4jC9vq2Jq4cBR1isFBbNa5YBVAudALSvFcume0nx7R7RBzlbaGPFMd/Lj5ShV28CtkX+ZqpQFWIYaMCQbaG4OvCVcJhDmz1Dmc/7U7l7++WMeJtlfJmUVYOJwrVGSoxN0cOEv2SLEWbmdb+InpqLh1uOMyRJRyhzL5jn3+M9cuHq4nji2HdSL1SlvvKVWiJf6wMLiVKm+3GUZRL0WRhOsBuq3A4zRfFXF7X5jj3xYpMBoSByEA4gA5XFidxIsG8Duv3b53Hoh9s4LScG1u8cjyI4TwnS/oyHu1Kyub6bg3j+89njcClQG+/gVJVx4MNZ5TFVq2Ga1TNXp8GABqqDuzKN/iPTjOrO40H0P2b/AA+FRTbM16j/ANTcPIAL5TVq7oOz1OS5BW5LZTvUE6A9/HzjXWaUPajFye5lW0ExjCBOjkAwYTCAIBNothHQGEArVJ0JhOgHnVhKYF4SwCxTMtJKlMywtTkCT7TiU1HtncYSk6SHFiBe15TO2BRdP4hR1TMFzqCQCSLZxy7+6a+xaDO7LUtawIFuR118/abO0th061JkdQQwtaUp7PJ9eDQx6qjG5eQcRh78LqR5ayvsgjDnqDpSck0uVNjqafcp1I5ajkJPR0NSQ4aqcxpj+U53tTH3T+Zbgd4t3w9pYXMva3fLkb8NZVbrotnY5GRg6GzqbjkRxU9xEpbTxC1BmAyn7yneD3cx3y9TqZhZjfv4+Mo4uxuOXykpk0DgtrCkupsJco4urVFxdVb7zDUj8q/U+8881wQ1gbW0I0JGonp8FiBUUMOO8cQeIMtYIxk+yntTlDwHhMOKahRewVVF7aKt9BpxLEnvMsCCIYl1JLwZrbfkkQhIhCSQKCldV/28PEcodHGLmu9wbWsdDfuhROMKhGZwMqqWN+AAuTK+XXUu10WsWy49PsuIal7pYjkzWPy3xhxCN2ai2J+6w3+HA+U+WbO6ZYmjq1qi33HRgOQInpNndNaOIIWpZQeFSwHkd15S7NGjZ2nTKa0apG7sP26evuPXymNVrPmyMhNRxpY5qdhvs3DztL2Jo08wNN2YcFftC/AA3B9bw6GBqdYHqkDLeyLfiN5J7junpjg5SOc01CFllAQADqQACe+04iHUkETSMZiWWIcS0wiXEArzssl1kgwAbQHhsYpjAAtOhgTpIPIhyTYAnwmhh9nu3C3znqcHsRVHwzQp4K3C0y8m5J+3o1MenCPu7PNYbYxuJsYXZIE16dACM0Eqtyl5LKqPSRQODIsV0Yagw/4vTXS2hB4f2louBvmVtWsBqN49D3GEqJu/JZNIMyt+Em3mCPrCxNQAHjp5TCobYIHZsQbrbirDeD66Hvk1ceWGukjkd8Tq2+4FtN3KVKtTUX37oRxPAGVm00v5/tJUgw6p0h7FrZKmX7r6eDcD9JXp8j6/Wcxs1xwII8RPfFPjJM8MsOUWj1iwhF0KgYAjcRf1jRNUxiYUEQhBB08306xmWgKYOtVrH+hdW98o856SeD6Y18+Ky8KaKPNu0fYr6Txzy4wZY1ocsiPO1UsLSi6Wl+sJXZJQizVmiv8AxlWkP5dRl8Dp5A6T6F9n212xGHbrGLVKdQhmNsxDdpSfUj9M+f4pLqZrfZfi8uKqU+FSlf8AVTYEezN6S1hdSKWyv0n09xAvGExbCXDPBMWRJq1VX4mA8SBM7Ebbw6fFWpj9QgFuosr3mTiOmmEX/wBzN/SCZQxHTjDfdFRvBbfORyRPF/R6MmLJnkK/T1B8NJz45R9ZSqdPn+7QH6n/AGWRzj9k8JfR7zNOnhKXTtvv0Rb8r6+4kxzj9j05fR9tKARFSrYSpiMcOcz62K75iuRtqJomvyiamKtMmtjLcZlVse1S4pgtwJ3KPEyYxcukJNRVs1tobYCg2M8zj9qVHBKK7DddVZgPEgaS9R2UCb1TnP4Rog+p/wA0mrSAAsNAOA3ektw1W/cU57iXUUef6P4UZXJq3ZiDksMoIBHj/wACMr4whsp0twnoGpK3xAHxH+WmfjtgK/wMynhftL76+85yacn2jvHvR/chNKqDE1jymZi8LXoXzLmX8SnhztvlzC1Qy34kf59ZUljlD3F2OSM1cWWDDD6Ecd/1i10MMUCW8dJMZEtGn0exV8yHhqvgd/v85uieDw20FoYhA7AAkgm/Ag7/ADAm7jOllFB2FqVT+RbD1e008ORcO2Y+fC/U/Sj0Akz5/i+nGJNxToUk5Z2aobeAy/OJodK8axsTSHhTIHu07eaC+Tha+R/B9HvPl3SCvevWbnVcf7TlHsss47pbjEGjUv8A8/8AymK5etdzbMQajaWBJ7TWHDjPDNkjNKi1r4pY22wKlfTdFNibb47G0LKLcr+R3GZ+MFl3azxSRZbdFyq11mPszaxwuKSsFzZCSRe1wyspF/ObFEAU+0ZimiDUOmhOk9Mbp2eWWPJI9RX+0bFVP9OlTp95u5+kzsTtPG1damIex+6nZX2195d2fs4WFxceU1DglFv2kT2JEQ1oI8udms/xMzH8zMfnCTYfcJ6dqIH7QaosR9J5PJJ/J7rHFfB50bLA4Rn/AEwDW09C6rEM4/z6yObJ4IxTgBfdI/6YOU1RaQHEcmRxRkPskcp02c3hOk82Q4I9Etd1+Oopvy+ghPjWOiqT3nsj3jzQtIKT3jpxXllOW9J+1FNcOWN6jX/KLhfM7zNGkoAsNAOA3RYWMpy1GCiqRUnklN3Jj1EILIWMUTo4JSOUwAIYEAl6QYWInldrbMalUBpbmPwgc+U9YIvFYzqR1lrldwte5OgE88sVKDs9sE3HIqPNYahUex0GhF9509hKe00dfvEnlz8hNKp1tmcMqAszZbFsuY3IGo5zIxVHObtUJbyUTLikbUmZj4I3uQFJ4zQXCsF8oQdRYnU8ybkesY9c2N909LZxSM3+GbiT5SGokGx3jXvjziB3n6TqlTtFu4D0nSRy/JW2nTulz6j6yvgsQVU31GQgelpfaspFjbUTHXGL1VRdLrmUfT5wSaeEAfC0GOt6ag+QtKVWhemh7rHxU2+kr7K2mFw1NGPw3vfxMtYGuHoNbg7W9b/WS003/ZzFppL+CnhrtUamd2QMPUgxNdMmp4H2isPjcmKQHihU+tx8o3bOao2SkCzubKo3mwufYGd8XyS+zzclwbfwzSw+PG8S2NoaWuPrMXBdHccQP5QH6hceMvf+mMbfRU7+1r8pL15HC2oJF042/jFtitYFDo7jdQVTxzf2hDo/i76qmn5v7SPx5D8qJzYvnrEVMSeBl+j0cxDb1UeLS4nRCod7KPX9pK12Q9tGAMaP+YFXE99vAz0b9DT/APIPJSfrEN0O51W8kH7zr8dnP5aMelixprOj9odDqigmnUz91rHy5yJy8DOltWj6OVijTjTJWXTNEZJ2SPyzssAUschkFJKiAMEMQFMKAMERtDDdYhW9joQeAINxfu0jROr08ysu64IvyuLSGrVHUW07R5AYyqVI6skXIvmAXxF5VbBMVu7BOeXU/SWMZiGpAo4Kkbrag94I3zKqM7E6EdxIHkFveZdNM20019jVo0lb7zN+Y6eg0g4lidwv52EZhdkPbNVYU1HC93PjwHvBx2KpoLA+e8yfnoeEV3xKUx2tT3TNxm3FtopELDYWpi3K0KbNbeToovuLsdF3HTeZvYP7MAxBxNcniUpCw8M7b/QSxDE2VcueMTxB2qznKiksTYKoLMfADfPZdDeh2IWp1uIWkqMpBpVBnc3FgdNEI05z2ux+j2HwotQpKp4tvqHxc6zSvLEcUUU5bE2fPds/Z89l/h2Rt9xUOXKSSeyQD2dd2/xnJ0Ar06arTrUyTrUzhsoY/gsNRu38p9DvIvOvTic+tP7PGJ9ntFqGSq5NbMX69BYqSAMqg37FhuPjNLo90To4QlwXqVCLdZUNyBxCgaLum+TFs07SSPNyb8gkAQJDPIDSSBiiFacsF2gC3EkQLRiiAQRBNMRl50AQaU6OInQBZnQQYc5BIEICCIUAkyLTpEAkCSDAJkgwBgMLNFXkgwDF6SYdCUzDQnU92/52lDH4qmgBAGm48Aec2tsoCov+L5giefTZVM70J82t6XtM3Zajk7NjTt4lRi43bTvdVuTwCi5MLBbBLdurfdog3fqPHwnp6GDpp8KBfIC/pvh1jcWGk8fW+EWPS+WYfR+t/D4pRuWp2Dyv9330859EVp802vTtqN43eU91sXGCrRR+Y18fve95f1p2qMzdx8ZcjRJgwS068tFIK8EtIJi2MANmiXMKLaSAGkAyWgqIBYV9IJMgCRAGCTeLBhQDgZN4sb4YgEPJkNOgCEEMTgZzGcgm87PFmcIAzNJBgCEIBJEGHAJgHBoYMXDWAV9prem3hf0N5jYar6/5vnoK63UjmCPaeZUkHQ2533eUz96PhmnoS8o1ha3MmKcCHhm7P1inaZ8TSZl7Up3EtdCsZ2XpkjstmHg3LzB9YraW6ZOxKmXEWGmYfIgy/rSqZR3I3A+h5oQMp0WJlhWmkZAcgySYBkg4xLmNiWgHQwsBYZMA6868idAOhq0XGAQCSJ1pBMG8Am86RIgC7yROEISARaSBJElZABtJEJoIgEyLToQgAWhCFIEA5hPM4qgbkcAT7HnPUTB2h8bf1H6Spuewu6L/AFtEYNMo/c3jaspYP4vf5x+KY3/zlMr5Nkp4xtJkYM/z0P5vmLTRxUzsB/qjxEt4Pcipse1nu6W6OEUkbNcxAwZBMgQTADinjYl4ASSWkLOaAdededBaAFeTeCkNt0AG86cJ0A6dJEi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xQSEhQUEhQUFBQUFBQUFRQUFRQVEBQUFBQWFhQUFBQYHCggGBolHBQVITEiJSkrLi4uFx8zODMsNygtLisBCgoKDg0OGxAQGywlICQsLCwsLCwsLCwsLywsLCwsLCwsLCwsLCwsLCwsLCwsLCwsLCwsLCwsLCwsLCwrKywsLP/AABEIAMsA+AMBIgACEQEDEQH/xAAbAAACAwEBAQAAAAAAAAAAAAACAwEEBQAGB//EAEAQAAIBAgMECAMGBQMDBQAAAAECAAMRBBIhBTFBUQYTImFxgZGhMrHBB0JSYoLRFCNy4fAzkvEVouIWQ1Nzk//EABkBAQADAQEAAAAAAAAAAAAAAAABBAUCA//EACcRAAICAgIBBAEFAQAAAAAAAAABAhEDBBIhMRMyQVEUIkJhcYFD/9oADAMBAAIRAxEAPwDzCxqxaxqzo5DWOSKEakAakcsWgjVEAMQ1WQojRAIAlnBVcjg8DofDnFKIYE4nFSjTO4TcJWj0OFIvNHJMTZNS+h3ieiw63EynFp0zUUrVnnttYLiJn4MaWPDSerxNG4sZ5rEUurfuljXlxlR5Z484f0OVZIWQphTQM0LLFvTELNOvAK/UwDTly0WywCtlnzrpViutxTAfDSGQcr73Prp+mfQNrYoUaNSp+BSR3nco9SJ8vwaXJJ1JNyeZOpM8M8qVFnWhcrLOFoy+sXRSE0pmiuhWJqTb6I7OuTVYbtB4nf7fOYAUswHOfRMBhOrpovIXPid8s4I27KezPqhnVwWWWItpaKJWKwXWPYRbQCuaU6PtOgHklEaokqIYEAlRHIIoCNWAOWOSKSOQQBqw1grGKIAQhgTlWNVYAeEfKwM9bsxswnkws2ti4ixtKWzCnyLuvO1xN+rRnmtqkO2RRmbjuAHiZvbVxdqenxNoOZJiMHg0prme2guT/eV/L6LS8WzyzlqZC1FINr5hqpHPSNvKe09qVsRV/koDSGma5FuZ3a+Al6lRKhQ1t2hHGw1l3FlvplPPg4rlEJROMK06WCoDItDtOywDxv2h4qyU6Q3uxdv6U3e59p5nBU9Jd6VYjrcY/KnamOWmre5PpOwtOwlHNK5GnrwqKCtFVm0llzM3GVbTxiWJdI0+iuG63EDknaPluHrPfuJg9Ctn9XQzsO1Vs3eF+4PS5/VN95oYo1Eyc0uUgDAIhwTPQ8hLwLRzCDlgC7To3LIgHkVjVkKsJYAYWGoggw1gDUjkEWglimsANVj0WCixyiASojFEhRGKIBwWOw75SD6wFE5jqBxY2E4yVxd+DvHfJV5PSYKj1gzsdRovcP7zO2tS64GldypIzBbhSL7i3LumphRlQLLYUBcthrMyLNZ9GXRo0qSdqyqLAAewA4+EpYnCtUII7ABuotv735eAmhUwK5wzDUbr7pQ2jtCpXDUcGNRdXrkfyqbDeB+NhyG7jPWPRy+ysmvqR5g2MILEYPD1KRFKoQxAvmAsTxudT3y+Fl+EuSszMkOMqFLTg4hgiM53KpY+Ci5+UshZhdN8TkwdTm+WmP1Htf8AbeS3Ss5irdHzXCAu5Y72YsfFjc/ObAWwlXZ1HSXKky5O2bMVSorVzKuysF/E4lKf3R2n/oXePPQfqhY6rYT1PQHZ+Si1ZvirHT/61uB6nMfSe2CHJnhs5OMT0gFpzCGRAaXzLFzrSbToAthIAhWnEQCCJ05jOgHkhCUSBDEANVjUWAgjkEAYglimIumssIIAaiNWAojVWAEojFEhFjVEAgCK2W+esXPwr2V7zxMitiF+AHtNfnuG8g8d43TT2Ns7LbTwlDcy/sRoaeH/AKP/AA2MOb9r0HfLCQertbujKY4ytFFqRNWnmFv+ZTFdaCBBqdbAbyTqT6mMx+LFNTrb5+Eq4bCH43+I7vyjlPRypEJGPiMSUq5qh0cWP5eR8JoKIGOwQYG4v9e8zztXZLgnq3dByRioPpOsW1wVSPLNrc3aZ6Yi08N9oONVzRpIwaxZ2ykGxAyqDbxb0javRSrWNizsDxd3Yel4vHdAKtGzKRu3qCQeWZTqD3iestlTi0jzx6zhJNsx8NTsBBrNL9TA1kXt0zYfeXtL6DX2mbiGGUkSqXbMs0TWqpSXe7BR3XOp8hc+U+r06ApqqKLKqhQOQAsJ4n7O8B1lepXI0pLlX+t958lB/wB099XWaOCNRsytmdyormQYZgz2K4sicBCMiARaCRGGLJgCnkyKhnQDyyrHKkhVjkEAgLGqsOmI9acAGmJYUSAsYNNYJDRY5VmdjdpikhcpUsFuDl0Pfa97eUu19j56av1juKiggqxVLHUWCzwnnjH+Sxj1py89BHF01NmYDvNwPUxWGx/Xf6Pw/jPH+kfUw9kbKNRXpVWJdO0jcXQ/i7wdPTnKdCh1D2AsL7uErT2JtUi3DUgnb7L9TB9WoJOoOYVGDMafxFrICM+a5FiQLtfhNrZG0c/ZKlHABKnQ2O425RWBp9aOfvMrpJgcRh2p4jC9vq2Jq4cBR1isFBbNa5YBVAudALSvFcume0nx7R7RBzlbaGPFMd/Lj5ShV28CtkX+ZqpQFWIYaMCQbaG4OvCVcJhDmz1Dmc/7U7l7++WMeJtlfJmUVYOJwrVGSoxN0cOEv2SLEWbmdb+InpqLh1uOMyRJRyhzL5jn3+M9cuHq4nji2HdSL1SlvvKVWiJf6wMLiVKm+3GUZRL0WRhOsBuq3A4zRfFXF7X5jj3xYpMBoSByEA4gA5XFidxIsG8Duv3b53Hoh9s4LScG1u8cjyI4TwnS/oyHu1Kyub6bg3j+89njcClQG+/gVJVx4MNZ5TFVq2Ga1TNXp8GABqqDuzKN/iPTjOrO40H0P2b/AA+FRTbM16j/ANTcPIAL5TVq7oOz1OS5BW5LZTvUE6A9/HzjXWaUPajFye5lW0ExjCBOjkAwYTCAIBNothHQGEArVJ0JhOgHnVhKYF4SwCxTMtJKlMywtTkCT7TiU1HtncYSk6SHFiBe15TO2BRdP4hR1TMFzqCQCSLZxy7+6a+xaDO7LUtawIFuR118/abO0th061JkdQQwtaUp7PJ9eDQx6qjG5eQcRh78LqR5ayvsgjDnqDpSck0uVNjqafcp1I5ajkJPR0NSQ4aqcxpj+U53tTH3T+Zbgd4t3w9pYXMva3fLkb8NZVbrotnY5GRg6GzqbjkRxU9xEpbTxC1BmAyn7yneD3cx3y9TqZhZjfv4+Mo4uxuOXykpk0DgtrCkupsJco4urVFxdVb7zDUj8q/U+8881wQ1gbW0I0JGonp8FiBUUMOO8cQeIMtYIxk+yntTlDwHhMOKahRewVVF7aKt9BpxLEnvMsCCIYl1JLwZrbfkkQhIhCSQKCldV/28PEcodHGLmu9wbWsdDfuhROMKhGZwMqqWN+AAuTK+XXUu10WsWy49PsuIal7pYjkzWPy3xhxCN2ai2J+6w3+HA+U+WbO6ZYmjq1qi33HRgOQInpNndNaOIIWpZQeFSwHkd15S7NGjZ2nTKa0apG7sP26evuPXymNVrPmyMhNRxpY5qdhvs3DztL2Jo08wNN2YcFftC/AA3B9bw6GBqdYHqkDLeyLfiN5J7junpjg5SOc01CFllAQADqQACe+04iHUkETSMZiWWIcS0wiXEArzssl1kgwAbQHhsYpjAAtOhgTpIPIhyTYAnwmhh9nu3C3znqcHsRVHwzQp4K3C0y8m5J+3o1MenCPu7PNYbYxuJsYXZIE16dACM0Eqtyl5LKqPSRQODIsV0Yagw/4vTXS2hB4f2louBvmVtWsBqN49D3GEqJu/JZNIMyt+Em3mCPrCxNQAHjp5TCobYIHZsQbrbirDeD66Hvk1ceWGukjkd8Tq2+4FtN3KVKtTUX37oRxPAGVm00v5/tJUgw6p0h7FrZKmX7r6eDcD9JXp8j6/Wcxs1xwII8RPfFPjJM8MsOUWj1iwhF0KgYAjcRf1jRNUxiYUEQhBB08306xmWgKYOtVrH+hdW98o856SeD6Y18+Ky8KaKPNu0fYr6Txzy4wZY1ocsiPO1UsLSi6Wl+sJXZJQizVmiv8AxlWkP5dRl8Dp5A6T6F9n212xGHbrGLVKdQhmNsxDdpSfUj9M+f4pLqZrfZfi8uKqU+FSlf8AVTYEezN6S1hdSKWyv0n09xAvGExbCXDPBMWRJq1VX4mA8SBM7Ebbw6fFWpj9QgFuosr3mTiOmmEX/wBzN/SCZQxHTjDfdFRvBbfORyRPF/R6MmLJnkK/T1B8NJz45R9ZSqdPn+7QH6n/AGWRzj9k8JfR7zNOnhKXTtvv0Rb8r6+4kxzj9j05fR9tKARFSrYSpiMcOcz62K75iuRtqJomvyiamKtMmtjLcZlVse1S4pgtwJ3KPEyYxcukJNRVs1tobYCg2M8zj9qVHBKK7DddVZgPEgaS9R2UCb1TnP4Rog+p/wA0mrSAAsNAOA3ektw1W/cU57iXUUef6P4UZXJq3ZiDksMoIBHj/wACMr4whsp0twnoGpK3xAHxH+WmfjtgK/wMynhftL76+85yacn2jvHvR/chNKqDE1jymZi8LXoXzLmX8SnhztvlzC1Qy34kf59ZUljlD3F2OSM1cWWDDD6Ecd/1i10MMUCW8dJMZEtGn0exV8yHhqvgd/v85uieDw20FoYhA7AAkgm/Ag7/ADAm7jOllFB2FqVT+RbD1e008ORcO2Y+fC/U/Sj0Akz5/i+nGJNxToUk5Z2aobeAy/OJodK8axsTSHhTIHu07eaC+Tha+R/B9HvPl3SCvevWbnVcf7TlHsss47pbjEGjUv8A8/8AymK5etdzbMQajaWBJ7TWHDjPDNkjNKi1r4pY22wKlfTdFNibb47G0LKLcr+R3GZ+MFl3azxSRZbdFyq11mPszaxwuKSsFzZCSRe1wyspF/ObFEAU+0ZimiDUOmhOk9Mbp2eWWPJI9RX+0bFVP9OlTp95u5+kzsTtPG1damIex+6nZX2195d2fs4WFxceU1DglFv2kT2JEQ1oI8udms/xMzH8zMfnCTYfcJ6dqIH7QaosR9J5PJJ/J7rHFfB50bLA4Rn/AEwDW09C6rEM4/z6yObJ4IxTgBfdI/6YOU1RaQHEcmRxRkPskcp02c3hOk82Q4I9Etd1+Oopvy+ghPjWOiqT3nsj3jzQtIKT3jpxXllOW9J+1FNcOWN6jX/KLhfM7zNGkoAsNAOA3RYWMpy1GCiqRUnklN3Jj1EILIWMUTo4JSOUwAIYEAl6QYWInldrbMalUBpbmPwgc+U9YIvFYzqR1lrldwte5OgE88sVKDs9sE3HIqPNYahUex0GhF9509hKe00dfvEnlz8hNKp1tmcMqAszZbFsuY3IGo5zIxVHObtUJbyUTLikbUmZj4I3uQFJ4zQXCsF8oQdRYnU8ybkesY9c2N909LZxSM3+GbiT5SGokGx3jXvjziB3n6TqlTtFu4D0nSRy/JW2nTulz6j6yvgsQVU31GQgelpfaspFjbUTHXGL1VRdLrmUfT5wSaeEAfC0GOt6ag+QtKVWhemh7rHxU2+kr7K2mFw1NGPw3vfxMtYGuHoNbg7W9b/WS003/ZzFppL+CnhrtUamd2QMPUgxNdMmp4H2isPjcmKQHihU+tx8o3bOao2SkCzubKo3mwufYGd8XyS+zzclwbfwzSw+PG8S2NoaWuPrMXBdHccQP5QH6hceMvf+mMbfRU7+1r8pL15HC2oJF042/jFtitYFDo7jdQVTxzf2hDo/i76qmn5v7SPx5D8qJzYvnrEVMSeBl+j0cxDb1UeLS4nRCod7KPX9pK12Q9tGAMaP+YFXE99vAz0b9DT/APIPJSfrEN0O51W8kH7zr8dnP5aMelixprOj9odDqigmnUz91rHy5yJy8DOltWj6OVijTjTJWXTNEZJ2SPyzssAUschkFJKiAMEMQFMKAMERtDDdYhW9joQeAINxfu0jROr08ysu64IvyuLSGrVHUW07R5AYyqVI6skXIvmAXxF5VbBMVu7BOeXU/SWMZiGpAo4Kkbrag94I3zKqM7E6EdxIHkFveZdNM20019jVo0lb7zN+Y6eg0g4lidwv52EZhdkPbNVYU1HC93PjwHvBx2KpoLA+e8yfnoeEV3xKUx2tT3TNxm3FtopELDYWpi3K0KbNbeToovuLsdF3HTeZvYP7MAxBxNcniUpCw8M7b/QSxDE2VcueMTxB2qznKiksTYKoLMfADfPZdDeh2IWp1uIWkqMpBpVBnc3FgdNEI05z2ux+j2HwotQpKp4tvqHxc6zSvLEcUUU5bE2fPds/Z89l/h2Rt9xUOXKSSeyQD2dd2/xnJ0Ar06arTrUyTrUzhsoY/gsNRu38p9DvIvOvTic+tP7PGJ9ntFqGSq5NbMX69BYqSAMqg37FhuPjNLo90To4QlwXqVCLdZUNyBxCgaLum+TFs07SSPNyb8gkAQJDPIDSSBiiFacsF2gC3EkQLRiiAQRBNMRl50AQaU6OInQBZnQQYc5BIEICCIUAkyLTpEAkCSDAJkgwBgMLNFXkgwDF6SYdCUzDQnU92/52lDH4qmgBAGm48Aec2tsoCov+L5giefTZVM70J82t6XtM3Zajk7NjTt4lRi43bTvdVuTwCi5MLBbBLdurfdog3fqPHwnp6GDpp8KBfIC/pvh1jcWGk8fW+EWPS+WYfR+t/D4pRuWp2Dyv9330859EVp802vTtqN43eU91sXGCrRR+Y18fve95f1p2qMzdx8ZcjRJgwS068tFIK8EtIJi2MANmiXMKLaSAGkAyWgqIBYV9IJMgCRAGCTeLBhQDgZN4sb4YgEPJkNOgCEEMTgZzGcgm87PFmcIAzNJBgCEIBJEGHAJgHBoYMXDWAV9prem3hf0N5jYar6/5vnoK63UjmCPaeZUkHQ2533eUz96PhmnoS8o1ha3MmKcCHhm7P1inaZ8TSZl7Up3EtdCsZ2XpkjstmHg3LzB9YraW6ZOxKmXEWGmYfIgy/rSqZR3I3A+h5oQMp0WJlhWmkZAcgySYBkg4xLmNiWgHQwsBYZMA6868idAOhq0XGAQCSJ1pBMG8Am86RIgC7yROEISARaSBJElZABtJEJoIgEyLToQgAWhCFIEA5hPM4qgbkcAT7HnPUTB2h8bf1H6Spuewu6L/AFtEYNMo/c3jaspYP4vf5x+KY3/zlMr5Nkp4xtJkYM/z0P5vmLTRxUzsB/qjxEt4Pcipse1nu6W6OEUkbNcxAwZBMgQTADinjYl4ASSWkLOaAdededBaAFeTeCkNt0AG86cJ0A6dJEi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xQSEhQUEhQUFBQUFBQUFRQUFRQVEBQUFBQWFhQUFBQYHCggGBolHBQVITEiJSkrLi4uFx8zODMsNygtLisBCgoKDg0OGxAQGywlICQsLCwsLCwsLCwsLywsLCwsLCwsLCwsLCwsLCwsLCwsLCwsLCwsLCwsLCwsLCwrKywsLP/AABEIAMsA+AMBIgACEQEDEQH/xAAbAAACAwEBAQAAAAAAAAAAAAACAwEEBQAGB//EAEAQAAIBAgMECAMGBQMDBQAAAAECAAMRBBIhBTFBUQYTImFxgZGhMrHBB0JSYoLRFCNy4fAzkvEVouIWQ1Nzk//EABkBAQADAQEAAAAAAAAAAAAAAAABBAUCA//EACcRAAICAgIBBAEFAQAAAAAAAAABAhEDBBIhMRMyQVEUIkJhcYFD/9oADAMBAAIRAxEAPwDzCxqxaxqzo5DWOSKEakAakcsWgjVEAMQ1WQojRAIAlnBVcjg8DofDnFKIYE4nFSjTO4TcJWj0OFIvNHJMTZNS+h3ieiw63EynFp0zUUrVnnttYLiJn4MaWPDSerxNG4sZ5rEUurfuljXlxlR5Z484f0OVZIWQphTQM0LLFvTELNOvAK/UwDTly0WywCtlnzrpViutxTAfDSGQcr73Prp+mfQNrYoUaNSp+BSR3nco9SJ8vwaXJJ1JNyeZOpM8M8qVFnWhcrLOFoy+sXRSE0pmiuhWJqTb6I7OuTVYbtB4nf7fOYAUswHOfRMBhOrpovIXPid8s4I27KezPqhnVwWWWItpaKJWKwXWPYRbQCuaU6PtOgHklEaokqIYEAlRHIIoCNWAOWOSKSOQQBqw1grGKIAQhgTlWNVYAeEfKwM9bsxswnkws2ti4ixtKWzCnyLuvO1xN+rRnmtqkO2RRmbjuAHiZvbVxdqenxNoOZJiMHg0prme2guT/eV/L6LS8WzyzlqZC1FINr5hqpHPSNvKe09qVsRV/koDSGma5FuZ3a+Al6lRKhQ1t2hHGw1l3FlvplPPg4rlEJROMK06WCoDItDtOywDxv2h4qyU6Q3uxdv6U3e59p5nBU9Jd6VYjrcY/KnamOWmre5PpOwtOwlHNK5GnrwqKCtFVm0llzM3GVbTxiWJdI0+iuG63EDknaPluHrPfuJg9Ctn9XQzsO1Vs3eF+4PS5/VN95oYo1Eyc0uUgDAIhwTPQ8hLwLRzCDlgC7To3LIgHkVjVkKsJYAYWGoggw1gDUjkEWglimsANVj0WCixyiASojFEhRGKIBwWOw75SD6wFE5jqBxY2E4yVxd+DvHfJV5PSYKj1gzsdRovcP7zO2tS64GldypIzBbhSL7i3LumphRlQLLYUBcthrMyLNZ9GXRo0qSdqyqLAAewA4+EpYnCtUII7ABuotv735eAmhUwK5wzDUbr7pQ2jtCpXDUcGNRdXrkfyqbDeB+NhyG7jPWPRy+ysmvqR5g2MILEYPD1KRFKoQxAvmAsTxudT3y+Fl+EuSszMkOMqFLTg4hgiM53KpY+Ci5+UshZhdN8TkwdTm+WmP1Htf8AbeS3Ss5irdHzXCAu5Y72YsfFjc/ObAWwlXZ1HSXKky5O2bMVSorVzKuysF/E4lKf3R2n/oXePPQfqhY6rYT1PQHZ+Si1ZvirHT/61uB6nMfSe2CHJnhs5OMT0gFpzCGRAaXzLFzrSbToAthIAhWnEQCCJ05jOgHkhCUSBDEANVjUWAgjkEAYglimIumssIIAaiNWAojVWAEojFEhFjVEAgCK2W+esXPwr2V7zxMitiF+AHtNfnuG8g8d43TT2Ns7LbTwlDcy/sRoaeH/AKP/AA2MOb9r0HfLCQertbujKY4ytFFqRNWnmFv+ZTFdaCBBqdbAbyTqT6mMx+LFNTrb5+Eq4bCH43+I7vyjlPRypEJGPiMSUq5qh0cWP5eR8JoKIGOwQYG4v9e8zztXZLgnq3dByRioPpOsW1wVSPLNrc3aZ6Yi08N9oONVzRpIwaxZ2ykGxAyqDbxb0javRSrWNizsDxd3Yel4vHdAKtGzKRu3qCQeWZTqD3iestlTi0jzx6zhJNsx8NTsBBrNL9TA1kXt0zYfeXtL6DX2mbiGGUkSqXbMs0TWqpSXe7BR3XOp8hc+U+r06ApqqKLKqhQOQAsJ4n7O8B1lepXI0pLlX+t958lB/wB099XWaOCNRsytmdyormQYZgz2K4sicBCMiARaCRGGLJgCnkyKhnQDyyrHKkhVjkEAgLGqsOmI9acAGmJYUSAsYNNYJDRY5VmdjdpikhcpUsFuDl0Pfa97eUu19j56av1juKiggqxVLHUWCzwnnjH+Sxj1py89BHF01NmYDvNwPUxWGx/Xf6Pw/jPH+kfUw9kbKNRXpVWJdO0jcXQ/i7wdPTnKdCh1D2AsL7uErT2JtUi3DUgnb7L9TB9WoJOoOYVGDMafxFrICM+a5FiQLtfhNrZG0c/ZKlHABKnQ2O425RWBp9aOfvMrpJgcRh2p4jC9vq2Jq4cBR1isFBbNa5YBVAudALSvFcume0nx7R7RBzlbaGPFMd/Lj5ShV28CtkX+ZqpQFWIYaMCQbaG4OvCVcJhDmz1Dmc/7U7l7++WMeJtlfJmUVYOJwrVGSoxN0cOEv2SLEWbmdb+InpqLh1uOMyRJRyhzL5jn3+M9cuHq4nji2HdSL1SlvvKVWiJf6wMLiVKm+3GUZRL0WRhOsBuq3A4zRfFXF7X5jj3xYpMBoSByEA4gA5XFidxIsG8Duv3b53Hoh9s4LScG1u8cjyI4TwnS/oyHu1Kyub6bg3j+89njcClQG+/gVJVx4MNZ5TFVq2Ga1TNXp8GABqqDuzKN/iPTjOrO40H0P2b/AA+FRTbM16j/ANTcPIAL5TVq7oOz1OS5BW5LZTvUE6A9/HzjXWaUPajFye5lW0ExjCBOjkAwYTCAIBNothHQGEArVJ0JhOgHnVhKYF4SwCxTMtJKlMywtTkCT7TiU1HtncYSk6SHFiBe15TO2BRdP4hR1TMFzqCQCSLZxy7+6a+xaDO7LUtawIFuR118/abO0th061JkdQQwtaUp7PJ9eDQx6qjG5eQcRh78LqR5ayvsgjDnqDpSck0uVNjqafcp1I5ajkJPR0NSQ4aqcxpj+U53tTH3T+Zbgd4t3w9pYXMva3fLkb8NZVbrotnY5GRg6GzqbjkRxU9xEpbTxC1BmAyn7yneD3cx3y9TqZhZjfv4+Mo4uxuOXykpk0DgtrCkupsJco4urVFxdVb7zDUj8q/U+8881wQ1gbW0I0JGonp8FiBUUMOO8cQeIMtYIxk+yntTlDwHhMOKahRewVVF7aKt9BpxLEnvMsCCIYl1JLwZrbfkkQhIhCSQKCldV/28PEcodHGLmu9wbWsdDfuhROMKhGZwMqqWN+AAuTK+XXUu10WsWy49PsuIal7pYjkzWPy3xhxCN2ai2J+6w3+HA+U+WbO6ZYmjq1qi33HRgOQInpNndNaOIIWpZQeFSwHkd15S7NGjZ2nTKa0apG7sP26evuPXymNVrPmyMhNRxpY5qdhvs3DztL2Jo08wNN2YcFftC/AA3B9bw6GBqdYHqkDLeyLfiN5J7junpjg5SOc01CFllAQADqQACe+04iHUkETSMZiWWIcS0wiXEArzssl1kgwAbQHhsYpjAAtOhgTpIPIhyTYAnwmhh9nu3C3znqcHsRVHwzQp4K3C0y8m5J+3o1MenCPu7PNYbYxuJsYXZIE16dACM0Eqtyl5LKqPSRQODIsV0Yagw/4vTXS2hB4f2louBvmVtWsBqN49D3GEqJu/JZNIMyt+Em3mCPrCxNQAHjp5TCobYIHZsQbrbirDeD66Hvk1ceWGukjkd8Tq2+4FtN3KVKtTUX37oRxPAGVm00v5/tJUgw6p0h7FrZKmX7r6eDcD9JXp8j6/Wcxs1xwII8RPfFPjJM8MsOUWj1iwhF0KgYAjcRf1jRNUxiYUEQhBB08306xmWgKYOtVrH+hdW98o856SeD6Y18+Ky8KaKPNu0fYr6Txzy4wZY1ocsiPO1UsLSi6Wl+sJXZJQizVmiv8AxlWkP5dRl8Dp5A6T6F9n212xGHbrGLVKdQhmNsxDdpSfUj9M+f4pLqZrfZfi8uKqU+FSlf8AVTYEezN6S1hdSKWyv0n09xAvGExbCXDPBMWRJq1VX4mA8SBM7Ebbw6fFWpj9QgFuosr3mTiOmmEX/wBzN/SCZQxHTjDfdFRvBbfORyRPF/R6MmLJnkK/T1B8NJz45R9ZSqdPn+7QH6n/AGWRzj9k8JfR7zNOnhKXTtvv0Rb8r6+4kxzj9j05fR9tKARFSrYSpiMcOcz62K75iuRtqJomvyiamKtMmtjLcZlVse1S4pgtwJ3KPEyYxcukJNRVs1tobYCg2M8zj9qVHBKK7DddVZgPEgaS9R2UCb1TnP4Rog+p/wA0mrSAAsNAOA3ektw1W/cU57iXUUef6P4UZXJq3ZiDksMoIBHj/wACMr4whsp0twnoGpK3xAHxH+WmfjtgK/wMynhftL76+85yacn2jvHvR/chNKqDE1jymZi8LXoXzLmX8SnhztvlzC1Qy34kf59ZUljlD3F2OSM1cWWDDD6Ecd/1i10MMUCW8dJMZEtGn0exV8yHhqvgd/v85uieDw20FoYhA7AAkgm/Ag7/ADAm7jOllFB2FqVT+RbD1e008ORcO2Y+fC/U/Sj0Akz5/i+nGJNxToUk5Z2aobeAy/OJodK8axsTSHhTIHu07eaC+Tha+R/B9HvPl3SCvevWbnVcf7TlHsss47pbjEGjUv8A8/8AymK5etdzbMQajaWBJ7TWHDjPDNkjNKi1r4pY22wKlfTdFNibb47G0LKLcr+R3GZ+MFl3azxSRZbdFyq11mPszaxwuKSsFzZCSRe1wyspF/ObFEAU+0ZimiDUOmhOk9Mbp2eWWPJI9RX+0bFVP9OlTp95u5+kzsTtPG1damIex+6nZX2195d2fs4WFxceU1DglFv2kT2JEQ1oI8udms/xMzH8zMfnCTYfcJ6dqIH7QaosR9J5PJJ/J7rHFfB50bLA4Rn/AEwDW09C6rEM4/z6yObJ4IxTgBfdI/6YOU1RaQHEcmRxRkPskcp02c3hOk82Q4I9Etd1+Oopvy+ghPjWOiqT3nsj3jzQtIKT3jpxXllOW9J+1FNcOWN6jX/KLhfM7zNGkoAsNAOA3RYWMpy1GCiqRUnklN3Jj1EILIWMUTo4JSOUwAIYEAl6QYWInldrbMalUBpbmPwgc+U9YIvFYzqR1lrldwte5OgE88sVKDs9sE3HIqPNYahUex0GhF9509hKe00dfvEnlz8hNKp1tmcMqAszZbFsuY3IGo5zIxVHObtUJbyUTLikbUmZj4I3uQFJ4zQXCsF8oQdRYnU8ybkesY9c2N909LZxSM3+GbiT5SGokGx3jXvjziB3n6TqlTtFu4D0nSRy/JW2nTulz6j6yvgsQVU31GQgelpfaspFjbUTHXGL1VRdLrmUfT5wSaeEAfC0GOt6ag+QtKVWhemh7rHxU2+kr7K2mFw1NGPw3vfxMtYGuHoNbg7W9b/WS003/ZzFppL+CnhrtUamd2QMPUgxNdMmp4H2isPjcmKQHihU+tx8o3bOao2SkCzubKo3mwufYGd8XyS+zzclwbfwzSw+PG8S2NoaWuPrMXBdHccQP5QH6hceMvf+mMbfRU7+1r8pL15HC2oJF042/jFtitYFDo7jdQVTxzf2hDo/i76qmn5v7SPx5D8qJzYvnrEVMSeBl+j0cxDb1UeLS4nRCod7KPX9pK12Q9tGAMaP+YFXE99vAz0b9DT/APIPJSfrEN0O51W8kH7zr8dnP5aMelixprOj9odDqigmnUz91rHy5yJy8DOltWj6OVijTjTJWXTNEZJ2SPyzssAUschkFJKiAMEMQFMKAMERtDDdYhW9joQeAINxfu0jROr08ysu64IvyuLSGrVHUW07R5AYyqVI6skXIvmAXxF5VbBMVu7BOeXU/SWMZiGpAo4Kkbrag94I3zKqM7E6EdxIHkFveZdNM20019jVo0lb7zN+Y6eg0g4lidwv52EZhdkPbNVYU1HC93PjwHvBx2KpoLA+e8yfnoeEV3xKUx2tT3TNxm3FtopELDYWpi3K0KbNbeToovuLsdF3HTeZvYP7MAxBxNcniUpCw8M7b/QSxDE2VcueMTxB2qznKiksTYKoLMfADfPZdDeh2IWp1uIWkqMpBpVBnc3FgdNEI05z2ux+j2HwotQpKp4tvqHxc6zSvLEcUUU5bE2fPds/Z89l/h2Rt9xUOXKSSeyQD2dd2/xnJ0Ar06arTrUyTrUzhsoY/gsNRu38p9DvIvOvTic+tP7PGJ9ntFqGSq5NbMX69BYqSAMqg37FhuPjNLo90To4QlwXqVCLdZUNyBxCgaLum+TFs07SSPNyb8gkAQJDPIDSSBiiFacsF2gC3EkQLRiiAQRBNMRl50AQaU6OInQBZnQQYc5BIEICCIUAkyLTpEAkCSDAJkgwBgMLNFXkgwDF6SYdCUzDQnU92/52lDH4qmgBAGm48Aec2tsoCov+L5giefTZVM70J82t6XtM3Zajk7NjTt4lRi43bTvdVuTwCi5MLBbBLdurfdog3fqPHwnp6GDpp8KBfIC/pvh1jcWGk8fW+EWPS+WYfR+t/D4pRuWp2Dyv9330859EVp802vTtqN43eU91sXGCrRR+Y18fve95f1p2qMzdx8ZcjRJgwS068tFIK8EtIJi2MANmiXMKLaSAGkAyWgqIBYV9IJMgCRAGCTeLBhQDgZN4sb4YgEPJkNOgCEEMTgZzGcgm87PFmcIAzNJBgCEIBJEGHAJgHBoYMXDWAV9prem3hf0N5jYar6/5vnoK63UjmCPaeZUkHQ2533eUz96PhmnoS8o1ha3MmKcCHhm7P1inaZ8TSZl7Up3EtdCsZ2XpkjstmHg3LzB9YraW6ZOxKmXEWGmYfIgy/rSqZR3I3A+h5oQMp0WJlhWmkZAcgySYBkg4xLmNiWgHQwsBYZMA6868idAOhq0XGAQCSJ1pBMG8Am86RIgC7yROEISARaSBJElZABtJEJoIgEyLToQgAWhCFIEA5hPM4qgbkcAT7HnPUTB2h8bf1H6Spuewu6L/AFtEYNMo/c3jaspYP4vf5x+KY3/zlMr5Nkp4xtJkYM/z0P5vmLTRxUzsB/qjxEt4Pcipse1nu6W6OEUkbNcxAwZBMgQTADinjYl4ASSWkLOaAdededBaAFeTeCkNt0AG86cJ0A6dJEi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AutoShape 8" descr="data:image/jpeg;base64,/9j/4AAQSkZJRgABAQAAAQABAAD/2wCEAAkGBxQSEhQUEhQUFBQUFBQUFRQUFRQVEBQUFBQWFhQUFBQYHCggGBolHBQVITEiJSkrLi4uFx8zODMsNygtLisBCgoKDg0OGxAQGywlICQsLCwsLCwsLCwsLywsLCwsLCwsLCwsLCwsLCwsLCwsLCwsLCwsLCwsLCwsLCwrKywsLP/AABEIAMsA+AMBIgACEQEDEQH/xAAbAAACAwEBAQAAAAAAAAAAAAACAwEEBQAGB//EAEAQAAIBAgMECAMGBQMDBQAAAAECAAMRBBIhBTFBUQYTImFxgZGhMrHBB0JSYoLRFCNy4fAzkvEVouIWQ1Nzk//EABkBAQADAQEAAAAAAAAAAAAAAAABBAUCA//EACcRAAICAgIBBAEFAQAAAAAAAAABAhEDBBIhMRMyQVEUIkJhcYFD/9oADAMBAAIRAxEAPwDzCxqxaxqzo5DWOSKEakAakcsWgjVEAMQ1WQojRAIAlnBVcjg8DofDnFKIYE4nFSjTO4TcJWj0OFIvNHJMTZNS+h3ieiw63EynFp0zUUrVnnttYLiJn4MaWPDSerxNG4sZ5rEUurfuljXlxlR5Z484f0OVZIWQphTQM0LLFvTELNOvAK/UwDTly0WywCtlnzrpViutxTAfDSGQcr73Prp+mfQNrYoUaNSp+BSR3nco9SJ8vwaXJJ1JNyeZOpM8M8qVFnWhcrLOFoy+sXRSE0pmiuhWJqTb6I7OuTVYbtB4nf7fOYAUswHOfRMBhOrpovIXPid8s4I27KezPqhnVwWWWItpaKJWKwXWPYRbQCuaU6PtOgHklEaokqIYEAlRHIIoCNWAOWOSKSOQQBqw1grGKIAQhgTlWNVYAeEfKwM9bsxswnkws2ti4ixtKWzCnyLuvO1xN+rRnmtqkO2RRmbjuAHiZvbVxdqenxNoOZJiMHg0prme2guT/eV/L6LS8WzyzlqZC1FINr5hqpHPSNvKe09qVsRV/koDSGma5FuZ3a+Al6lRKhQ1t2hHGw1l3FlvplPPg4rlEJROMK06WCoDItDtOywDxv2h4qyU6Q3uxdv6U3e59p5nBU9Jd6VYjrcY/KnamOWmre5PpOwtOwlHNK5GnrwqKCtFVm0llzM3GVbTxiWJdI0+iuG63EDknaPluHrPfuJg9Ctn9XQzsO1Vs3eF+4PS5/VN95oYo1Eyc0uUgDAIhwTPQ8hLwLRzCDlgC7To3LIgHkVjVkKsJYAYWGoggw1gDUjkEWglimsANVj0WCixyiASojFEhRGKIBwWOw75SD6wFE5jqBxY2E4yVxd+DvHfJV5PSYKj1gzsdRovcP7zO2tS64GldypIzBbhSL7i3LumphRlQLLYUBcthrMyLNZ9GXRo0qSdqyqLAAewA4+EpYnCtUII7ABuotv735eAmhUwK5wzDUbr7pQ2jtCpXDUcGNRdXrkfyqbDeB+NhyG7jPWPRy+ysmvqR5g2MILEYPD1KRFKoQxAvmAsTxudT3y+Fl+EuSszMkOMqFLTg4hgiM53KpY+Ci5+UshZhdN8TkwdTm+WmP1Htf8AbeS3Ss5irdHzXCAu5Y72YsfFjc/ObAWwlXZ1HSXKky5O2bMVSorVzKuysF/E4lKf3R2n/oXePPQfqhY6rYT1PQHZ+Si1ZvirHT/61uB6nMfSe2CHJnhs5OMT0gFpzCGRAaXzLFzrSbToAthIAhWnEQCCJ05jOgHkhCUSBDEANVjUWAgjkEAYglimIumssIIAaiNWAojVWAEojFEhFjVEAgCK2W+esXPwr2V7zxMitiF+AHtNfnuG8g8d43TT2Ns7LbTwlDcy/sRoaeH/AKP/AA2MOb9r0HfLCQertbujKY4ytFFqRNWnmFv+ZTFdaCBBqdbAbyTqT6mMx+LFNTrb5+Eq4bCH43+I7vyjlPRypEJGPiMSUq5qh0cWP5eR8JoKIGOwQYG4v9e8zztXZLgnq3dByRioPpOsW1wVSPLNrc3aZ6Yi08N9oONVzRpIwaxZ2ykGxAyqDbxb0javRSrWNizsDxd3Yel4vHdAKtGzKRu3qCQeWZTqD3iestlTi0jzx6zhJNsx8NTsBBrNL9TA1kXt0zYfeXtL6DX2mbiGGUkSqXbMs0TWqpSXe7BR3XOp8hc+U+r06ApqqKLKqhQOQAsJ4n7O8B1lepXI0pLlX+t958lB/wB099XWaOCNRsytmdyormQYZgz2K4sicBCMiARaCRGGLJgCnkyKhnQDyyrHKkhVjkEAgLGqsOmI9acAGmJYUSAsYNNYJDRY5VmdjdpikhcpUsFuDl0Pfa97eUu19j56av1juKiggqxVLHUWCzwnnjH+Sxj1py89BHF01NmYDvNwPUxWGx/Xf6Pw/jPH+kfUw9kbKNRXpVWJdO0jcXQ/i7wdPTnKdCh1D2AsL7uErT2JtUi3DUgnb7L9TB9WoJOoOYVGDMafxFrICM+a5FiQLtfhNrZG0c/ZKlHABKnQ2O425RWBp9aOfvMrpJgcRh2p4jC9vq2Jq4cBR1isFBbNa5YBVAudALSvFcume0nx7R7RBzlbaGPFMd/Lj5ShV28CtkX+ZqpQFWIYaMCQbaG4OvCVcJhDmz1Dmc/7U7l7++WMeJtlfJmUVYOJwrVGSoxN0cOEv2SLEWbmdb+InpqLh1uOMyRJRyhzL5jn3+M9cuHq4nji2HdSL1SlvvKVWiJf6wMLiVKm+3GUZRL0WRhOsBuq3A4zRfFXF7X5jj3xYpMBoSByEA4gA5XFidxIsG8Duv3b53Hoh9s4LScG1u8cjyI4TwnS/oyHu1Kyub6bg3j+89njcClQG+/gVJVx4MNZ5TFVq2Ga1TNXp8GABqqDuzKN/iPTjOrO40H0P2b/AA+FRTbM16j/ANTcPIAL5TVq7oOz1OS5BW5LZTvUE6A9/HzjXWaUPajFye5lW0ExjCBOjkAwYTCAIBNothHQGEArVJ0JhOgHnVhKYF4SwCxTMtJKlMywtTkCT7TiU1HtncYSk6SHFiBe15TO2BRdP4hR1TMFzqCQCSLZxy7+6a+xaDO7LUtawIFuR118/abO0th061JkdQQwtaUp7PJ9eDQx6qjG5eQcRh78LqR5ayvsgjDnqDpSck0uVNjqafcp1I5ajkJPR0NSQ4aqcxpj+U53tTH3T+Zbgd4t3w9pYXMva3fLkb8NZVbrotnY5GRg6GzqbjkRxU9xEpbTxC1BmAyn7yneD3cx3y9TqZhZjfv4+Mo4uxuOXykpk0DgtrCkupsJco4urVFxdVb7zDUj8q/U+8881wQ1gbW0I0JGonp8FiBUUMOO8cQeIMtYIxk+yntTlDwHhMOKahRewVVF7aKt9BpxLEnvMsCCIYl1JLwZrbfkkQhIhCSQKCldV/28PEcodHGLmu9wbWsdDfuhROMKhGZwMqqWN+AAuTK+XXUu10WsWy49PsuIal7pYjkzWPy3xhxCN2ai2J+6w3+HA+U+WbO6ZYmjq1qi33HRgOQInpNndNaOIIWpZQeFSwHkd15S7NGjZ2nTKa0apG7sP26evuPXymNVrPmyMhNRxpY5qdhvs3DztL2Jo08wNN2YcFftC/AA3B9bw6GBqdYHqkDLeyLfiN5J7junpjg5SOc01CFllAQADqQACe+04iHUkETSMZiWWIcS0wiXEArzssl1kgwAbQHhsYpjAAtOhgTpIPIhyTYAnwmhh9nu3C3znqcHsRVHwzQp4K3C0y8m5J+3o1MenCPu7PNYbYxuJsYXZIE16dACM0Eqtyl5LKqPSRQODIsV0Yagw/4vTXS2hB4f2louBvmVtWsBqN49D3GEqJu/JZNIMyt+Em3mCPrCxNQAHjp5TCobYIHZsQbrbirDeD66Hvk1ceWGukjkd8Tq2+4FtN3KVKtTUX37oRxPAGVm00v5/tJUgw6p0h7FrZKmX7r6eDcD9JXp8j6/Wcxs1xwII8RPfFPjJM8MsOUWj1iwhF0KgYAjcRf1jRNUxiYUEQhBB08306xmWgKYOtVrH+hdW98o856SeD6Y18+Ky8KaKPNu0fYr6Txzy4wZY1ocsiPO1UsLSi6Wl+sJXZJQizVmiv8AxlWkP5dRl8Dp5A6T6F9n212xGHbrGLVKdQhmNsxDdpSfUj9M+f4pLqZrfZfi8uKqU+FSlf8AVTYEezN6S1hdSKWyv0n09xAvGExbCXDPBMWRJq1VX4mA8SBM7Ebbw6fFWpj9QgFuosr3mTiOmmEX/wBzN/SCZQxHTjDfdFRvBbfORyRPF/R6MmLJnkK/T1B8NJz45R9ZSqdPn+7QH6n/AGWRzj9k8JfR7zNOnhKXTtvv0Rb8r6+4kxzj9j05fR9tKARFSrYSpiMcOcz62K75iuRtqJomvyiamKtMmtjLcZlVse1S4pgtwJ3KPEyYxcukJNRVs1tobYCg2M8zj9qVHBKK7DddVZgPEgaS9R2UCb1TnP4Rog+p/wA0mrSAAsNAOA3ektw1W/cU57iXUUef6P4UZXJq3ZiDksMoIBHj/wACMr4whsp0twnoGpK3xAHxH+WmfjtgK/wMynhftL76+85yacn2jvHvR/chNKqDE1jymZi8LXoXzLmX8SnhztvlzC1Qy34kf59ZUljlD3F2OSM1cWWDDD6Ecd/1i10MMUCW8dJMZEtGn0exV8yHhqvgd/v85uieDw20FoYhA7AAkgm/Ag7/ADAm7jOllFB2FqVT+RbD1e008ORcO2Y+fC/U/Sj0Akz5/i+nGJNxToUk5Z2aobeAy/OJodK8axsTSHhTIHu07eaC+Tha+R/B9HvPl3SCvevWbnVcf7TlHsss47pbjEGjUv8A8/8AymK5etdzbMQajaWBJ7TWHDjPDNkjNKi1r4pY22wKlfTdFNibb47G0LKLcr+R3GZ+MFl3azxSRZbdFyq11mPszaxwuKSsFzZCSRe1wyspF/ObFEAU+0ZimiDUOmhOk9Mbp2eWWPJI9RX+0bFVP9OlTp95u5+kzsTtPG1damIex+6nZX2195d2fs4WFxceU1DglFv2kT2JEQ1oI8udms/xMzH8zMfnCTYfcJ6dqIH7QaosR9J5PJJ/J7rHFfB50bLA4Rn/AEwDW09C6rEM4/z6yObJ4IxTgBfdI/6YOU1RaQHEcmRxRkPskcp02c3hOk82Q4I9Etd1+Oopvy+ghPjWOiqT3nsj3jzQtIKT3jpxXllOW9J+1FNcOWN6jX/KLhfM7zNGkoAsNAOA3RYWMpy1GCiqRUnklN3Jj1EILIWMUTo4JSOUwAIYEAl6QYWInldrbMalUBpbmPwgc+U9YIvFYzqR1lrldwte5OgE88sVKDs9sE3HIqPNYahUex0GhF9509hKe00dfvEnlz8hNKp1tmcMqAszZbFsuY3IGo5zIxVHObtUJbyUTLikbUmZj4I3uQFJ4zQXCsF8oQdRYnU8ybkesY9c2N909LZxSM3+GbiT5SGokGx3jXvjziB3n6TqlTtFu4D0nSRy/JW2nTulz6j6yvgsQVU31GQgelpfaspFjbUTHXGL1VRdLrmUfT5wSaeEAfC0GOt6ag+QtKVWhemh7rHxU2+kr7K2mFw1NGPw3vfxMtYGuHoNbg7W9b/WS003/ZzFppL+CnhrtUamd2QMPUgxNdMmp4H2isPjcmKQHihU+tx8o3bOao2SkCzubKo3mwufYGd8XyS+zzclwbfwzSw+PG8S2NoaWuPrMXBdHccQP5QH6hceMvf+mMbfRU7+1r8pL15HC2oJF042/jFtitYFDo7jdQVTxzf2hDo/i76qmn5v7SPx5D8qJzYvnrEVMSeBl+j0cxDb1UeLS4nRCod7KPX9pK12Q9tGAMaP+YFXE99vAz0b9DT/APIPJSfrEN0O51W8kH7zr8dnP5aMelixprOj9odDqigmnUz91rHy5yJy8DOltWj6OVijTjTJWXTNEZJ2SPyzssAUschkFJKiAMEMQFMKAMERtDDdYhW9joQeAINxfu0jROr08ysu64IvyuLSGrVHUW07R5AYyqVI6skXIvmAXxF5VbBMVu7BOeXU/SWMZiGpAo4Kkbrag94I3zKqM7E6EdxIHkFveZdNM20019jVo0lb7zN+Y6eg0g4lidwv52EZhdkPbNVYU1HC93PjwHvBx2KpoLA+e8yfnoeEV3xKUx2tT3TNxm3FtopELDYWpi3K0KbNbeToovuLsdF3HTeZvYP7MAxBxNcniUpCw8M7b/QSxDE2VcueMTxB2qznKiksTYKoLMfADfPZdDeh2IWp1uIWkqMpBpVBnc3FgdNEI05z2ux+j2HwotQpKp4tvqHxc6zSvLEcUUU5bE2fPds/Z89l/h2Rt9xUOXKSSeyQD2dd2/xnJ0Ar06arTrUyTrUzhsoY/gsNRu38p9DvIvOvTic+tP7PGJ9ntFqGSq5NbMX69BYqSAMqg37FhuPjNLo90To4QlwXqVCLdZUNyBxCgaLum+TFs07SSPNyb8gkAQJDPIDSSBiiFacsF2gC3EkQLRiiAQRBNMRl50AQaU6OInQBZnQQYc5BIEICCIUAkyLTpEAkCSDAJkgwBgMLNFXkgwDF6SYdCUzDQnU92/52lDH4qmgBAGm48Aec2tsoCov+L5giefTZVM70J82t6XtM3Zajk7NjTt4lRi43bTvdVuTwCi5MLBbBLdurfdog3fqPHwnp6GDpp8KBfIC/pvh1jcWGk8fW+EWPS+WYfR+t/D4pRuWp2Dyv9330859EVp802vTtqN43eU91sXGCrRR+Y18fve95f1p2qMzdx8ZcjRJgwS068tFIK8EtIJi2MANmiXMKLaSAGkAyWgqIBYV9IJMgCRAGCTeLBhQDgZN4sb4YgEPJkNOgCEEMTgZzGcgm87PFmcIAzNJBgCEIBJEGHAJgHBoYMXDWAV9prem3hf0N5jYar6/5vnoK63UjmCPaeZUkHQ2533eUz96PhmnoS8o1ha3MmKcCHhm7P1inaZ8TSZl7Up3EtdCsZ2XpkjstmHg3LzB9YraW6ZOxKmXEWGmYfIgy/rSqZR3I3A+h5oQMp0WJlhWmkZAcgySYBkg4xLmNiWgHQwsBYZMA6868idAOhq0XGAQCSJ1pBMG8Am86RIgC7yROEISARaSBJElZABtJEJoIgEyLToQgAWhCFIEA5hPM4qgbkcAT7HnPUTB2h8bf1H6Spuewu6L/AFtEYNMo/c3jaspYP4vf5x+KY3/zlMr5Nkp4xtJkYM/z0P5vmLTRxUzsB/qjxEt4Pcipse1nu6W6OEUkbNcxAwZBMgQTADinjYl4ASSWkLOaAdededBaAFeTeCkNt0AG86cJ0A6dJEi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90" name="Picture 10" descr="http://medias.photodeck.com/b89c2428-3b77-11e1-8031-4532f3ad657a/ei0004194_x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624666"/>
            <a:ext cx="4953000" cy="423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chlorophyll important to a producer?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Chlorophyll is a green pigment that is used by producers to absorb sunlight</a:t>
            </a:r>
          </a:p>
          <a:p>
            <a:r>
              <a:rPr lang="en-US" dirty="0" smtClean="0"/>
              <a:t>This sunlight absorbed by chloroplasts in plant cells is eventually converted     to “food energy” or glucose sugar through    photosynthesis</a:t>
            </a:r>
            <a:endParaRPr lang="en-US" dirty="0"/>
          </a:p>
        </p:txBody>
      </p:sp>
      <p:pic>
        <p:nvPicPr>
          <p:cNvPr id="2050" name="Picture 2" descr="File:Plagiomnium affine laminazell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29100"/>
            <a:ext cx="3505200" cy="26289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H="1">
            <a:off x="3352800" y="3124200"/>
            <a:ext cx="2667000" cy="2362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Dinosaurs!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Without photosynthesis, there is no food</a:t>
            </a:r>
          </a:p>
          <a:p>
            <a:r>
              <a:rPr lang="en-US" dirty="0" smtClean="0"/>
              <a:t>One theory about the extinction of the dinosaurs is that all plants were killed by fire and other effects of the asteroid collision with earth</a:t>
            </a:r>
          </a:p>
          <a:p>
            <a:r>
              <a:rPr lang="en-US" dirty="0" smtClean="0"/>
              <a:t>Since all plants died, dinosaurs that ate those plants (primary consumers/herbivores) died</a:t>
            </a:r>
          </a:p>
          <a:p>
            <a:r>
              <a:rPr lang="en-US" dirty="0" smtClean="0"/>
              <a:t>Since the food web depends on the levels below to support the levels above, all dinosaurs eventually died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259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Photosynthesis Vocabulary</vt:lpstr>
      <vt:lpstr>What is the equation for photosynthesis?</vt:lpstr>
      <vt:lpstr>What is the light spectrum?</vt:lpstr>
      <vt:lpstr>Slide 4</vt:lpstr>
      <vt:lpstr>How does a prism show the light spectrum?</vt:lpstr>
      <vt:lpstr>What is a pigment?</vt:lpstr>
      <vt:lpstr>Why is chlorophyll important to a producer?</vt:lpstr>
      <vt:lpstr>Dinosaurs!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Vocabulary</dc:title>
  <dc:creator>dtran</dc:creator>
  <cp:lastModifiedBy>dtran</cp:lastModifiedBy>
  <cp:revision>81</cp:revision>
  <dcterms:created xsi:type="dcterms:W3CDTF">2013-12-13T13:22:11Z</dcterms:created>
  <dcterms:modified xsi:type="dcterms:W3CDTF">2016-01-04T14:37:38Z</dcterms:modified>
</cp:coreProperties>
</file>