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9BBC-1855-4415-BACB-E0E99ADFA31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E270-E441-4172-B02F-E9C37EE0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9BBC-1855-4415-BACB-E0E99ADFA31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E270-E441-4172-B02F-E9C37EE0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4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9BBC-1855-4415-BACB-E0E99ADFA31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E270-E441-4172-B02F-E9C37EE0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4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9BBC-1855-4415-BACB-E0E99ADFA31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E270-E441-4172-B02F-E9C37EE0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9BBC-1855-4415-BACB-E0E99ADFA31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E270-E441-4172-B02F-E9C37EE0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7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9BBC-1855-4415-BACB-E0E99ADFA31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E270-E441-4172-B02F-E9C37EE0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9BBC-1855-4415-BACB-E0E99ADFA31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E270-E441-4172-B02F-E9C37EE0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9BBC-1855-4415-BACB-E0E99ADFA31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E270-E441-4172-B02F-E9C37EE0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0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9BBC-1855-4415-BACB-E0E99ADFA31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E270-E441-4172-B02F-E9C37EE0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9BBC-1855-4415-BACB-E0E99ADFA31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E270-E441-4172-B02F-E9C37EE0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7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9BBC-1855-4415-BACB-E0E99ADFA31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E270-E441-4172-B02F-E9C37EE0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6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9BBC-1855-4415-BACB-E0E99ADFA31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E270-E441-4172-B02F-E9C37EE0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9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Symbiosis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Describe three BENEFICIAL relationships that are a part of your life</a:t>
            </a:r>
          </a:p>
          <a:p>
            <a:pPr lvl="1"/>
            <a:r>
              <a:rPr lang="en-US" dirty="0" smtClean="0"/>
              <a:t>Ex. I have a relationship with Mr. Tran, my teacher.  He helps me to understand and learn new things</a:t>
            </a:r>
          </a:p>
          <a:p>
            <a:r>
              <a:rPr lang="en-US" dirty="0" smtClean="0"/>
              <a:t>Then imagine placing a:</a:t>
            </a:r>
          </a:p>
          <a:p>
            <a:pPr lvl="1"/>
            <a:r>
              <a:rPr lang="en-US" dirty="0" smtClean="0"/>
              <a:t>(+) sign next to the individuals that benefit from the relationship</a:t>
            </a:r>
          </a:p>
          <a:p>
            <a:pPr lvl="1"/>
            <a:r>
              <a:rPr lang="en-US" dirty="0" smtClean="0"/>
              <a:t>(-) sign next to the individuals that are harmed by the relationship</a:t>
            </a:r>
          </a:p>
          <a:p>
            <a:pPr lvl="1"/>
            <a:r>
              <a:rPr lang="en-US" dirty="0" smtClean="0"/>
              <a:t>(0) next to individuals who are unaffected (neither benefit nor harmed) by the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many ways that organisms interact with each other within ecosystems</a:t>
            </a:r>
          </a:p>
          <a:p>
            <a:r>
              <a:rPr lang="en-US" dirty="0" smtClean="0"/>
              <a:t>We have previously studied food webs as a way to map the flow of energy through an ecosystem from the sun to top consumers and back to producers again</a:t>
            </a:r>
          </a:p>
          <a:p>
            <a:r>
              <a:rPr lang="en-US" dirty="0" smtClean="0"/>
              <a:t>There are more complex relationships that we will explore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Symbiosis describes any long-term relationship between two organisms from different species</a:t>
            </a:r>
          </a:p>
          <a:p>
            <a:r>
              <a:rPr lang="en-US" dirty="0" smtClean="0"/>
              <a:t>These relationships always benefit one organism</a:t>
            </a:r>
          </a:p>
          <a:p>
            <a:r>
              <a:rPr lang="en-US" dirty="0" smtClean="0"/>
              <a:t>The other organism may</a:t>
            </a:r>
          </a:p>
          <a:p>
            <a:pPr lvl="1"/>
            <a:r>
              <a:rPr lang="en-US" dirty="0" smtClean="0"/>
              <a:t>1) benefit as well</a:t>
            </a:r>
          </a:p>
          <a:p>
            <a:pPr lvl="1"/>
            <a:r>
              <a:rPr lang="en-US" dirty="0" smtClean="0"/>
              <a:t>2) be harmed by the relationship</a:t>
            </a:r>
          </a:p>
          <a:p>
            <a:pPr lvl="1"/>
            <a:r>
              <a:rPr lang="en-US" dirty="0" smtClean="0"/>
              <a:t>3) neither benefit nor be harmed by the relationship.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Mutualism describes a type of long-term relationship between two organisms in which </a:t>
            </a:r>
            <a:r>
              <a:rPr lang="en-US" b="1" dirty="0" smtClean="0">
                <a:solidFill>
                  <a:srgbClr val="00B050"/>
                </a:solidFill>
              </a:rPr>
              <a:t>BOTH</a:t>
            </a:r>
            <a:r>
              <a:rPr lang="en-US" dirty="0" smtClean="0"/>
              <a:t> organisms </a:t>
            </a:r>
            <a:r>
              <a:rPr lang="en-US" b="1" dirty="0" smtClean="0">
                <a:solidFill>
                  <a:srgbClr val="00B050"/>
                </a:solidFill>
              </a:rPr>
              <a:t>benefit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Clownfish and sea anemones</a:t>
            </a:r>
          </a:p>
          <a:p>
            <a:pPr lvl="2"/>
            <a:r>
              <a:rPr lang="en-US" dirty="0" smtClean="0"/>
              <a:t>Who benefits?  Who is harmed?</a:t>
            </a:r>
          </a:p>
          <a:p>
            <a:pPr lvl="1"/>
            <a:r>
              <a:rPr lang="en-US" dirty="0" smtClean="0"/>
              <a:t>Bird eating ticks off of cow</a:t>
            </a:r>
          </a:p>
          <a:p>
            <a:pPr lvl="2"/>
            <a:r>
              <a:rPr lang="en-US" dirty="0" smtClean="0"/>
              <a:t>Who benefits?  Who is harmed?</a:t>
            </a:r>
            <a:endParaRPr lang="en-US" dirty="0"/>
          </a:p>
        </p:txBody>
      </p:sp>
      <p:pic>
        <p:nvPicPr>
          <p:cNvPr id="6146" name="Picture 2" descr="http://www.painetworks.com/photos/jf/jf0486.JPG"/>
          <p:cNvPicPr>
            <a:picLocks noChangeAspect="1" noChangeArrowheads="1"/>
          </p:cNvPicPr>
          <p:nvPr/>
        </p:nvPicPr>
        <p:blipFill>
          <a:blip r:embed="rId2" cstate="print"/>
          <a:srcRect l="16667"/>
          <a:stretch>
            <a:fillRect/>
          </a:stretch>
        </p:blipFill>
        <p:spPr bwMode="auto">
          <a:xfrm>
            <a:off x="5867400" y="3429000"/>
            <a:ext cx="3048000" cy="2409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6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Commensalism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Commensalism describes a type of long-term relationship between two organisms in which one organism </a:t>
            </a:r>
            <a:r>
              <a:rPr lang="en-US" b="1" dirty="0" smtClean="0">
                <a:solidFill>
                  <a:srgbClr val="00B050"/>
                </a:solidFill>
              </a:rPr>
              <a:t>benefits</a:t>
            </a:r>
            <a:r>
              <a:rPr lang="en-US" dirty="0" smtClean="0"/>
              <a:t>, and the other is </a:t>
            </a:r>
            <a:r>
              <a:rPr lang="en-US" b="1" dirty="0" smtClean="0"/>
              <a:t>unaffected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Remora hitching a ride on a shark</a:t>
            </a:r>
          </a:p>
          <a:p>
            <a:pPr lvl="2"/>
            <a:r>
              <a:rPr lang="en-US" dirty="0" smtClean="0"/>
              <a:t>Who benefits?  Who is harmed?</a:t>
            </a:r>
            <a:endParaRPr lang="en-US" dirty="0"/>
          </a:p>
        </p:txBody>
      </p:sp>
      <p:pic>
        <p:nvPicPr>
          <p:cNvPr id="5122" name="Picture 2" descr="http://www.bluesci.org/wordpress/wp-content/uploads/2013/01/32_focus9.png"/>
          <p:cNvPicPr>
            <a:picLocks noChangeAspect="1" noChangeArrowheads="1"/>
          </p:cNvPicPr>
          <p:nvPr/>
        </p:nvPicPr>
        <p:blipFill>
          <a:blip r:embed="rId2" cstate="print"/>
          <a:srcRect l="9622" t="27998" r="2402" b="18007"/>
          <a:stretch>
            <a:fillRect/>
          </a:stretch>
        </p:blipFill>
        <p:spPr bwMode="auto">
          <a:xfrm>
            <a:off x="4724400" y="5181600"/>
            <a:ext cx="4419600" cy="1864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9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Parasitism describes a type of long-term relationship between two organisms in which one organism </a:t>
            </a:r>
            <a:r>
              <a:rPr lang="en-US" b="1" dirty="0" smtClean="0">
                <a:solidFill>
                  <a:srgbClr val="00B050"/>
                </a:solidFill>
              </a:rPr>
              <a:t>benefits</a:t>
            </a:r>
            <a:r>
              <a:rPr lang="en-US" dirty="0" smtClean="0"/>
              <a:t>, and the other is </a:t>
            </a:r>
            <a:r>
              <a:rPr lang="en-US" b="1" dirty="0" smtClean="0">
                <a:solidFill>
                  <a:srgbClr val="FF0000"/>
                </a:solidFill>
              </a:rPr>
              <a:t>harmed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Parasitic fish “lice”	</a:t>
            </a:r>
          </a:p>
          <a:p>
            <a:pPr lvl="2"/>
            <a:r>
              <a:rPr lang="en-US" dirty="0" smtClean="0"/>
              <a:t>Who benefits?  Who is harmed?</a:t>
            </a:r>
          </a:p>
          <a:p>
            <a:endParaRPr lang="en-US" dirty="0"/>
          </a:p>
        </p:txBody>
      </p:sp>
      <p:pic>
        <p:nvPicPr>
          <p:cNvPr id="4098" name="Picture 2" descr="http://t1.gstatic.com/images?q=tbn:ANd9GcTJz4qqk7n0C2Gj-QNOYXelrtk3LLliYiLUp_SCVvyTiwwiyp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495800"/>
            <a:ext cx="2895600" cy="2168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34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 </a:t>
            </a:r>
            <a:r>
              <a:rPr lang="en-US" dirty="0"/>
              <a:t>2 new examples of each type of symbiosis discussed in class today (mutualism, parasitism, and commensalism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 </a:t>
            </a:r>
            <a:r>
              <a:rPr lang="en-US" dirty="0"/>
              <a:t>sure to describe whether each organism benefits from, is harmed by, or is unaffected by the relationship and </a:t>
            </a:r>
            <a:r>
              <a:rPr lang="en-US" dirty="0" smtClean="0"/>
              <a:t>why</a:t>
            </a:r>
          </a:p>
          <a:p>
            <a:r>
              <a:rPr lang="en-US" dirty="0" smtClean="0"/>
              <a:t>You </a:t>
            </a:r>
            <a:r>
              <a:rPr lang="en-US" dirty="0"/>
              <a:t>may use the links provided in the resources and multimedia section </a:t>
            </a:r>
            <a:r>
              <a:rPr lang="en-US" dirty="0" smtClean="0"/>
              <a:t>of the class page to </a:t>
            </a:r>
            <a:r>
              <a:rPr lang="en-US" dirty="0"/>
              <a:t>begin your research</a:t>
            </a:r>
          </a:p>
        </p:txBody>
      </p:sp>
    </p:spTree>
    <p:extLst>
      <p:ext uri="{BB962C8B-B14F-4D97-AF65-F5344CB8AC3E}">
        <p14:creationId xmlns:p14="http://schemas.microsoft.com/office/powerpoint/2010/main" val="27969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344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Symbiosis Notes</vt:lpstr>
      <vt:lpstr>Warm Up</vt:lpstr>
      <vt:lpstr>Relationships in Ecosystems</vt:lpstr>
      <vt:lpstr>Symbiosis</vt:lpstr>
      <vt:lpstr>Mutualism</vt:lpstr>
      <vt:lpstr>Commensalism</vt:lpstr>
      <vt:lpstr>Parasitism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 Research Project</dc:title>
  <dc:creator>Tran9</dc:creator>
  <cp:lastModifiedBy>Tran9</cp:lastModifiedBy>
  <cp:revision>16</cp:revision>
  <dcterms:created xsi:type="dcterms:W3CDTF">2014-01-13T02:31:24Z</dcterms:created>
  <dcterms:modified xsi:type="dcterms:W3CDTF">2016-01-11T12:33:12Z</dcterms:modified>
</cp:coreProperties>
</file>