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7" r:id="rId4"/>
    <p:sldId id="268" r:id="rId5"/>
    <p:sldId id="270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498E8-FDB3-4F50-BAD7-7249B4296923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8B2E-2E4A-48E8-8691-726437A0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questions on a whiteboard (one per partner)</a:t>
            </a:r>
          </a:p>
          <a:p>
            <a:pPr lvl="1"/>
            <a:r>
              <a:rPr lang="en-US" dirty="0" smtClean="0"/>
              <a:t>1) List </a:t>
            </a:r>
            <a:r>
              <a:rPr lang="en-US" dirty="0" smtClean="0"/>
              <a:t>all 5 levels of organization from smallest/most basic to largest/most complex</a:t>
            </a:r>
          </a:p>
          <a:p>
            <a:pPr lvl="1"/>
            <a:r>
              <a:rPr lang="en-US" dirty="0" smtClean="0"/>
              <a:t>2) What process </a:t>
            </a:r>
            <a:r>
              <a:rPr lang="en-US" smtClean="0"/>
              <a:t>allows organisms to </a:t>
            </a:r>
            <a:r>
              <a:rPr lang="en-US" dirty="0" smtClean="0"/>
              <a:t>display complex organization rather than simple organization (how do cells reproduce to form tissues?)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Human Body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</a:p>
          <a:p>
            <a:pPr lvl="1"/>
            <a:r>
              <a:rPr lang="en-US" dirty="0" smtClean="0"/>
              <a:t>You are an employee of “the Human Body Corporation”</a:t>
            </a:r>
          </a:p>
          <a:p>
            <a:pPr lvl="1"/>
            <a:r>
              <a:rPr lang="en-US" dirty="0" smtClean="0"/>
              <a:t>Because of recent budget cuts in this company, you (an organ) are at risk of being “fired” or eliminated from the human body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Body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Task</a:t>
            </a:r>
          </a:p>
          <a:p>
            <a:pPr lvl="1"/>
            <a:r>
              <a:rPr lang="en-US" dirty="0" smtClean="0"/>
              <a:t>Write a persuasive letter in business format to save your organ/job</a:t>
            </a:r>
          </a:p>
          <a:p>
            <a:pPr lvl="1"/>
            <a:r>
              <a:rPr lang="en-US" dirty="0" smtClean="0"/>
              <a:t>See example of business format on page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Body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Process</a:t>
            </a:r>
          </a:p>
          <a:p>
            <a:pPr lvl="1"/>
            <a:r>
              <a:rPr lang="en-US" dirty="0" smtClean="0"/>
              <a:t>Use class page and other online resources to research an organ of your choice</a:t>
            </a:r>
          </a:p>
          <a:p>
            <a:pPr lvl="1"/>
            <a:r>
              <a:rPr lang="en-US" dirty="0" smtClean="0"/>
              <a:t>Take notes on the question sheet portion of your </a:t>
            </a:r>
            <a:r>
              <a:rPr lang="en-US" dirty="0" smtClean="0"/>
              <a:t>handout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Write 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persuasive letter</a:t>
            </a:r>
            <a:r>
              <a:rPr lang="en-US" b="1" dirty="0" smtClean="0">
                <a:solidFill>
                  <a:srgbClr val="FF0000"/>
                </a:solidFill>
              </a:rPr>
              <a:t> to defend the importance of your organ to the human body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See business letter format on page 2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See rubric for requirements and expectations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Rough draft due TOMORROW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Body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SAMPLE Outline for letter</a:t>
            </a:r>
          </a:p>
          <a:p>
            <a:pPr lvl="1"/>
            <a:r>
              <a:rPr lang="en-US" dirty="0" smtClean="0"/>
              <a:t>Introduction Paragraph</a:t>
            </a:r>
          </a:p>
          <a:p>
            <a:pPr lvl="2"/>
            <a:r>
              <a:rPr lang="en-US" dirty="0" smtClean="0"/>
              <a:t>List at least 3 main reasons why the organ should be saved</a:t>
            </a:r>
            <a:endParaRPr lang="en-US" dirty="0" smtClean="0"/>
          </a:p>
          <a:p>
            <a:pPr lvl="1"/>
            <a:r>
              <a:rPr lang="en-US" dirty="0" smtClean="0"/>
              <a:t>Body Paragraph(s)</a:t>
            </a:r>
          </a:p>
          <a:p>
            <a:pPr lvl="2"/>
            <a:r>
              <a:rPr lang="en-US" dirty="0" smtClean="0"/>
              <a:t>Location of organ is identified</a:t>
            </a:r>
          </a:p>
          <a:p>
            <a:pPr lvl="2"/>
            <a:r>
              <a:rPr lang="en-US" dirty="0" smtClean="0"/>
              <a:t>At </a:t>
            </a:r>
            <a:r>
              <a:rPr lang="en-US" dirty="0" smtClean="0"/>
              <a:t>least three major functions of organ are identified and explained in detail</a:t>
            </a:r>
          </a:p>
          <a:p>
            <a:pPr lvl="2"/>
            <a:r>
              <a:rPr lang="en-US" dirty="0" smtClean="0"/>
              <a:t>Changes that would be evident if the organ was missing are identified and explained in detail</a:t>
            </a:r>
          </a:p>
          <a:p>
            <a:pPr lvl="1"/>
            <a:r>
              <a:rPr lang="en-US" dirty="0" smtClean="0"/>
              <a:t>Closing Paragraph</a:t>
            </a:r>
          </a:p>
          <a:p>
            <a:pPr lvl="2"/>
            <a:r>
              <a:rPr lang="en-US" dirty="0" smtClean="0"/>
              <a:t>Restate all reasons why your organ should be saved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assigned laptop to print letter</a:t>
            </a:r>
          </a:p>
          <a:p>
            <a:r>
              <a:rPr lang="en-US" dirty="0" smtClean="0"/>
              <a:t>Sign “name” (real or </a:t>
            </a:r>
            <a:r>
              <a:rPr lang="en-US" dirty="0" err="1" smtClean="0"/>
              <a:t>ficticious</a:t>
            </a:r>
            <a:r>
              <a:rPr lang="en-US" dirty="0" smtClean="0"/>
              <a:t>) at bottom</a:t>
            </a:r>
          </a:p>
          <a:p>
            <a:r>
              <a:rPr lang="en-US" dirty="0" smtClean="0"/>
              <a:t>Attach a copy of rubric with name, date, and period filled out to back of paper</a:t>
            </a:r>
          </a:p>
          <a:p>
            <a:r>
              <a:rPr lang="en-US" dirty="0" smtClean="0"/>
              <a:t>Turn in to Mr. Tran, put computer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300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 Now</vt:lpstr>
      <vt:lpstr>The Human Body Corporation</vt:lpstr>
      <vt:lpstr>The Human Body Corporation</vt:lpstr>
      <vt:lpstr>The Human Body Corporation</vt:lpstr>
      <vt:lpstr>The Human Body Corporation</vt:lpstr>
      <vt:lpstr>Turning in Paper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Play Doctor</dc:title>
  <dc:creator>dtran</dc:creator>
  <cp:lastModifiedBy>dtran</cp:lastModifiedBy>
  <cp:revision>36</cp:revision>
  <dcterms:created xsi:type="dcterms:W3CDTF">2013-11-04T13:30:45Z</dcterms:created>
  <dcterms:modified xsi:type="dcterms:W3CDTF">2014-11-25T14:36:38Z</dcterms:modified>
</cp:coreProperties>
</file>