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C108-AF8B-46A3-A6C8-9AC3A0FE2A64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8145-D366-4FED-B6E6-4F4945811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C108-AF8B-46A3-A6C8-9AC3A0FE2A64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8145-D366-4FED-B6E6-4F4945811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C108-AF8B-46A3-A6C8-9AC3A0FE2A64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8145-D366-4FED-B6E6-4F4945811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C108-AF8B-46A3-A6C8-9AC3A0FE2A64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8145-D366-4FED-B6E6-4F4945811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C108-AF8B-46A3-A6C8-9AC3A0FE2A64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8145-D366-4FED-B6E6-4F4945811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C108-AF8B-46A3-A6C8-9AC3A0FE2A64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8145-D366-4FED-B6E6-4F4945811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C108-AF8B-46A3-A6C8-9AC3A0FE2A64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8145-D366-4FED-B6E6-4F4945811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C108-AF8B-46A3-A6C8-9AC3A0FE2A64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8145-D366-4FED-B6E6-4F4945811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C108-AF8B-46A3-A6C8-9AC3A0FE2A64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8145-D366-4FED-B6E6-4F4945811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C108-AF8B-46A3-A6C8-9AC3A0FE2A64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8145-D366-4FED-B6E6-4F4945811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C108-AF8B-46A3-A6C8-9AC3A0FE2A64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58145-D366-4FED-B6E6-4F4945811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8C108-AF8B-46A3-A6C8-9AC3A0FE2A64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58145-D366-4FED-B6E6-4F4945811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Wilday%2014-15\Unicellular%20vs%20Multicellular\Bacteria%20Growth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Unicellular vs. </a:t>
            </a:r>
            <a:r>
              <a:rPr lang="en-US" dirty="0" err="1" smtClean="0"/>
              <a:t>Multicellular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Which is better?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File:MRSA SEM 9994 lor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90625"/>
            <a:ext cx="5153025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rialx.com/curetalk/wp-content/blogs.dir/7/files/2011/05/MRSA_Infec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185861"/>
            <a:ext cx="2760248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8178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easy is it to find a mate?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unicellular organisms like bacteria reproduce asexually, so they do not have to find a mate at all!  Even sexually reproducing unicellular organisms would tend to live together and in high densities, therefore making finding a mate easy.</a:t>
            </a:r>
            <a:endParaRPr lang="en-US" dirty="0"/>
          </a:p>
        </p:txBody>
      </p:sp>
      <p:pic>
        <p:nvPicPr>
          <p:cNvPr id="4098" name="Picture 2" descr="http://richardwiseman.files.wordpress.com/2009/09/petri_dish_13_october_2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571999"/>
            <a:ext cx="3048000" cy="2286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82283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food/nutrition does it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Unicellular organisms require much less food because they are efficient.  Think motorcycle vs. 18 wheeler</a:t>
            </a:r>
            <a:endParaRPr lang="en-US" dirty="0"/>
          </a:p>
        </p:txBody>
      </p:sp>
      <p:pic>
        <p:nvPicPr>
          <p:cNvPr id="3074" name="Picture 2" descr="http://images.huffingtonpost.com/2011-06-02-USDA_Food_Pyrami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56768"/>
            <a:ext cx="4876800" cy="3801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67987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type of environments can they be found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Multicellular organisms require very specific conditions for life, but unicellular organisms tend to be able to live in the most extreme places on earth!</a:t>
            </a:r>
            <a:endParaRPr lang="en-US" dirty="0"/>
          </a:p>
        </p:txBody>
      </p:sp>
      <p:pic>
        <p:nvPicPr>
          <p:cNvPr id="2050" name="Picture 2" descr="http://www.nsf.gov/news/special_reports/sfs/images/life_ex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9067" y="1600200"/>
            <a:ext cx="5244933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11513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diverse can the species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500 to 1000 species of bacteria live on your skin!</a:t>
            </a:r>
          </a:p>
          <a:p>
            <a:r>
              <a:rPr lang="en-US" dirty="0" smtClean="0"/>
              <a:t>Unicellular organisms are extremely diverse, and constantly adapting, evolving, and creating entirely new species!</a:t>
            </a:r>
            <a:endParaRPr lang="en-US" dirty="0"/>
          </a:p>
        </p:txBody>
      </p:sp>
      <p:pic>
        <p:nvPicPr>
          <p:cNvPr id="1028" name="Picture 4" descr="http://i.telegraph.co.uk/multimedia/archive/01899/bacteria-on-skin_1899719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166419"/>
            <a:ext cx="3810000" cy="26915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31063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How quickly can it reproduce</a:t>
            </a:r>
            <a:r>
              <a:rPr lang="en-US" dirty="0" smtClean="0"/>
              <a:t>?  </a:t>
            </a:r>
            <a:r>
              <a:rPr lang="en-US" b="1" dirty="0" smtClean="0">
                <a:solidFill>
                  <a:srgbClr val="FF0000"/>
                </a:solidFill>
              </a:rPr>
              <a:t>Unicellular faster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How specialized can it be</a:t>
            </a:r>
            <a:r>
              <a:rPr lang="en-US" dirty="0" smtClean="0"/>
              <a:t>?  </a:t>
            </a:r>
            <a:r>
              <a:rPr lang="en-US" b="1" dirty="0" err="1" smtClean="0">
                <a:solidFill>
                  <a:srgbClr val="002060"/>
                </a:solidFill>
              </a:rPr>
              <a:t>Multicellular</a:t>
            </a:r>
            <a:r>
              <a:rPr lang="en-US" b="1" dirty="0" smtClean="0">
                <a:solidFill>
                  <a:srgbClr val="002060"/>
                </a:solidFill>
              </a:rPr>
              <a:t> more specialized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How large can it grow</a:t>
            </a:r>
            <a:r>
              <a:rPr lang="en-US" dirty="0" smtClean="0"/>
              <a:t>?  </a:t>
            </a:r>
            <a:r>
              <a:rPr lang="en-US" b="1" dirty="0" err="1" smtClean="0">
                <a:solidFill>
                  <a:srgbClr val="002060"/>
                </a:solidFill>
              </a:rPr>
              <a:t>Multicellular</a:t>
            </a:r>
            <a:r>
              <a:rPr lang="en-US" b="1" dirty="0" smtClean="0">
                <a:solidFill>
                  <a:srgbClr val="002060"/>
                </a:solidFill>
              </a:rPr>
              <a:t> grows larger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How long does it take to develop</a:t>
            </a:r>
            <a:r>
              <a:rPr lang="en-US" dirty="0" smtClean="0"/>
              <a:t>?  </a:t>
            </a:r>
            <a:r>
              <a:rPr lang="en-US" b="1" dirty="0" smtClean="0">
                <a:solidFill>
                  <a:srgbClr val="FF0000"/>
                </a:solidFill>
              </a:rPr>
              <a:t>Unicellular develops faster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How long can it live</a:t>
            </a:r>
            <a:r>
              <a:rPr lang="en-US" dirty="0" smtClean="0"/>
              <a:t>?  </a:t>
            </a:r>
            <a:r>
              <a:rPr lang="en-US" b="1" dirty="0" err="1" smtClean="0">
                <a:solidFill>
                  <a:srgbClr val="002060"/>
                </a:solidFill>
              </a:rPr>
              <a:t>Multicellular</a:t>
            </a:r>
            <a:r>
              <a:rPr lang="en-US" b="1" dirty="0" smtClean="0">
                <a:solidFill>
                  <a:srgbClr val="002060"/>
                </a:solidFill>
              </a:rPr>
              <a:t> live longer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How quickly can it adapt and evolve</a:t>
            </a:r>
            <a:r>
              <a:rPr lang="en-US" dirty="0" smtClean="0"/>
              <a:t>?  </a:t>
            </a:r>
            <a:r>
              <a:rPr lang="en-US" b="1" dirty="0" smtClean="0">
                <a:solidFill>
                  <a:srgbClr val="FF0000"/>
                </a:solidFill>
              </a:rPr>
              <a:t>Unicellular evolve faster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How easy is it to find a mate</a:t>
            </a:r>
            <a:r>
              <a:rPr lang="en-US" dirty="0" smtClean="0"/>
              <a:t>?  </a:t>
            </a:r>
            <a:r>
              <a:rPr lang="en-US" b="1" dirty="0" smtClean="0">
                <a:solidFill>
                  <a:srgbClr val="FF0000"/>
                </a:solidFill>
              </a:rPr>
              <a:t>Unicellular find mates easier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How much food/nutrition does it need</a:t>
            </a:r>
            <a:r>
              <a:rPr lang="en-US" dirty="0" smtClean="0"/>
              <a:t>? </a:t>
            </a:r>
            <a:r>
              <a:rPr lang="en-US" b="1" dirty="0" smtClean="0">
                <a:solidFill>
                  <a:srgbClr val="FF0000"/>
                </a:solidFill>
              </a:rPr>
              <a:t>Unicellular need less food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What type of environments can it live in</a:t>
            </a:r>
            <a:r>
              <a:rPr lang="en-US" dirty="0" smtClean="0"/>
              <a:t>?  </a:t>
            </a:r>
            <a:r>
              <a:rPr lang="en-US" b="1" dirty="0" smtClean="0">
                <a:solidFill>
                  <a:srgbClr val="FF0000"/>
                </a:solidFill>
              </a:rPr>
              <a:t>Unicellular can live in more extreme environments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How diverse can the species be</a:t>
            </a:r>
            <a:r>
              <a:rPr lang="en-US" dirty="0" smtClean="0"/>
              <a:t>?  </a:t>
            </a:r>
            <a:r>
              <a:rPr lang="en-US" b="1" dirty="0" smtClean="0">
                <a:solidFill>
                  <a:srgbClr val="FF0000"/>
                </a:solidFill>
              </a:rPr>
              <a:t>Unicellular are more diverse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Depending on how you look at it, both unicellular and </a:t>
            </a:r>
            <a:r>
              <a:rPr lang="en-US" b="1" dirty="0" err="1" smtClean="0"/>
              <a:t>multicellular</a:t>
            </a:r>
            <a:r>
              <a:rPr lang="en-US" b="1" dirty="0" smtClean="0"/>
              <a:t> organisms can have advantages!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quickly can it reproduce?</a:t>
            </a:r>
          </a:p>
          <a:p>
            <a:r>
              <a:rPr lang="en-US" dirty="0" smtClean="0"/>
              <a:t>How specialized can it be?</a:t>
            </a:r>
          </a:p>
          <a:p>
            <a:r>
              <a:rPr lang="en-US" dirty="0" smtClean="0"/>
              <a:t>How large can it grow?</a:t>
            </a:r>
          </a:p>
          <a:p>
            <a:r>
              <a:rPr lang="en-US" dirty="0" smtClean="0"/>
              <a:t>How long does it take to develop?</a:t>
            </a:r>
          </a:p>
          <a:p>
            <a:r>
              <a:rPr lang="en-US" dirty="0" smtClean="0"/>
              <a:t>How long can it live?</a:t>
            </a:r>
          </a:p>
          <a:p>
            <a:r>
              <a:rPr lang="en-US" dirty="0" smtClean="0"/>
              <a:t>How quickly can it adapt and evolve?</a:t>
            </a:r>
          </a:p>
          <a:p>
            <a:r>
              <a:rPr lang="en-US" dirty="0" smtClean="0"/>
              <a:t>How easy is it to find a mate?</a:t>
            </a:r>
          </a:p>
          <a:p>
            <a:r>
              <a:rPr lang="en-US" dirty="0" smtClean="0"/>
              <a:t>How much food/nutrition does it need?</a:t>
            </a:r>
          </a:p>
          <a:p>
            <a:r>
              <a:rPr lang="en-US" dirty="0" smtClean="0"/>
              <a:t>What type of environments can it live in?</a:t>
            </a:r>
          </a:p>
          <a:p>
            <a:r>
              <a:rPr lang="en-US" dirty="0" smtClean="0"/>
              <a:t>How diverse can the species be?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quickly can it reproduce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smtClean="0"/>
              <a:t>single (unicellular</a:t>
            </a:r>
            <a:r>
              <a:rPr lang="en-US" dirty="0" smtClean="0"/>
              <a:t>) bacteria can multiply into over 2 million in one school day!</a:t>
            </a:r>
            <a:endParaRPr lang="en-US" dirty="0"/>
          </a:p>
        </p:txBody>
      </p:sp>
      <p:pic>
        <p:nvPicPr>
          <p:cNvPr id="11266" name="Picture 2" descr="http://cnx.org/content/m33333/1.1/FSKN9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80846"/>
            <a:ext cx="4191000" cy="55771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512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Bacteria Growth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specialized can it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Multicellular organisms can perform many specialized functions (think of all the things you can do!) whereas bacteria and other unicellular organisms live very simple lives</a:t>
            </a:r>
            <a:endParaRPr lang="en-US" dirty="0"/>
          </a:p>
        </p:txBody>
      </p:sp>
      <p:pic>
        <p:nvPicPr>
          <p:cNvPr id="10244" name="Picture 4" descr="http://us.123rf.com/400wm/400/400/justmeyo/justmeyo1011/justmeyo101100063/8156416-smiling-senior-doctor-woman-with-oug-team-of-different-doctors-specialization-isolated-on-white-b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641598"/>
            <a:ext cx="4800600" cy="3216402"/>
          </a:xfrm>
          <a:prstGeom prst="rect">
            <a:avLst/>
          </a:prstGeom>
          <a:noFill/>
        </p:spPr>
      </p:pic>
      <p:pic>
        <p:nvPicPr>
          <p:cNvPr id="10246" name="Picture 6" descr="https://encrypted-tbn3.gstatic.com/images?q=tbn:ANd9GcROYZucfmEqSoIywSLCYRzucJr_mnqvpR5jZKu_8A0S_gfQKzax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3733800"/>
            <a:ext cx="4263231" cy="3124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3586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large can it grow?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/>
          <a:lstStyle/>
          <a:p>
            <a:r>
              <a:rPr lang="en-US" dirty="0" smtClean="0"/>
              <a:t>Multicellular organisms grow much larger than unicellular organisms.  You need a microscope to see most unicellular organisms!</a:t>
            </a:r>
            <a:endParaRPr lang="en-US" dirty="0"/>
          </a:p>
        </p:txBody>
      </p:sp>
      <p:pic>
        <p:nvPicPr>
          <p:cNvPr id="9218" name="Picture 2" descr="http://www.tokresource.org/tok_classes/biobiobio/biomenu/cell_theory/07-01-CellSizeScale-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8350" y="1143000"/>
            <a:ext cx="3295650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24858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does it take to develop?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Unicellular organisms develop from brand new cells to full maturity extremely rapidly.  This allows them to reproduce at extreme rates!</a:t>
            </a:r>
            <a:endParaRPr lang="en-US" dirty="0"/>
          </a:p>
        </p:txBody>
      </p:sp>
      <p:pic>
        <p:nvPicPr>
          <p:cNvPr id="8194" name="Picture 2" descr="http://mrlab.frsc.tsukuba.ac.jp/human_embryos/human_development_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429000"/>
            <a:ext cx="4816583" cy="34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28367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can it live?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unicellular organisms grow and develop quickly, they also live shorter lives.  Few bacteria live for the lifespan a human being would (without “inactive” states)</a:t>
            </a:r>
            <a:endParaRPr lang="en-US" dirty="0"/>
          </a:p>
        </p:txBody>
      </p:sp>
      <p:pic>
        <p:nvPicPr>
          <p:cNvPr id="7170" name="Picture 2" descr="http://www.easierlivingblog.com/wp-content/uploads/2012/03/lifesp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56314"/>
            <a:ext cx="6705600" cy="30540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17757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quickly can it adapt and evolve?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Review:</a:t>
            </a:r>
          </a:p>
          <a:p>
            <a:pPr lvl="1"/>
            <a:r>
              <a:rPr lang="en-US" dirty="0" smtClean="0"/>
              <a:t>adaptations are inherited (through DNA) characteristics</a:t>
            </a:r>
          </a:p>
          <a:p>
            <a:pPr lvl="1"/>
            <a:r>
              <a:rPr lang="en-US" b="1" dirty="0"/>
              <a:t>o</a:t>
            </a:r>
            <a:r>
              <a:rPr lang="en-US" b="1" dirty="0" smtClean="0"/>
              <a:t>ver many generations</a:t>
            </a:r>
            <a:r>
              <a:rPr lang="en-US" dirty="0" smtClean="0"/>
              <a:t>, if those characteristics are favorable, the entire species will evolve to express those adaptations.</a:t>
            </a:r>
          </a:p>
          <a:p>
            <a:r>
              <a:rPr lang="en-US" dirty="0" smtClean="0"/>
              <a:t>Since bacteria can reproduce quickly, they cycle through generations quickly, and thus evolve more quickly than multicellular organisms</a:t>
            </a:r>
          </a:p>
          <a:p>
            <a:pPr lvl="1"/>
            <a:r>
              <a:rPr lang="en-US" dirty="0" smtClean="0"/>
              <a:t>MRSA = methicillin-resistant </a:t>
            </a:r>
            <a:r>
              <a:rPr lang="en-US" i="1" dirty="0" smtClean="0"/>
              <a:t>staphylococcus </a:t>
            </a:r>
            <a:r>
              <a:rPr lang="en-US" i="1" dirty="0" err="1" smtClean="0"/>
              <a:t>aureus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1865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570</Words>
  <Application>Microsoft Office PowerPoint</Application>
  <PresentationFormat>On-screen Show (4:3)</PresentationFormat>
  <Paragraphs>52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Unicellular vs. Multicellular</vt:lpstr>
      <vt:lpstr>Questions to Consider</vt:lpstr>
      <vt:lpstr>How quickly can it reproduce?</vt:lpstr>
      <vt:lpstr>Slide 4</vt:lpstr>
      <vt:lpstr>How specialized can it be?</vt:lpstr>
      <vt:lpstr>How large can it grow?</vt:lpstr>
      <vt:lpstr>How long does it take to develop?</vt:lpstr>
      <vt:lpstr>How long can it live?</vt:lpstr>
      <vt:lpstr>How quickly can it adapt and evolve?</vt:lpstr>
      <vt:lpstr>MRSA</vt:lpstr>
      <vt:lpstr>How easy is it to find a mate?</vt:lpstr>
      <vt:lpstr>How much food/nutrition does it need?</vt:lpstr>
      <vt:lpstr>What type of environments can they be found in?</vt:lpstr>
      <vt:lpstr>How diverse can the species be?</vt:lpstr>
      <vt:lpstr>Questions to Consider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Unicellular vs. Multicellular</dc:title>
  <dc:creator>dtran</dc:creator>
  <cp:lastModifiedBy>dtran</cp:lastModifiedBy>
  <cp:revision>13</cp:revision>
  <dcterms:created xsi:type="dcterms:W3CDTF">2013-04-04T12:13:36Z</dcterms:created>
  <dcterms:modified xsi:type="dcterms:W3CDTF">2014-10-15T20:03:04Z</dcterms:modified>
</cp:coreProperties>
</file>