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65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297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488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763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633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09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55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782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198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30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909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2BF8-A212-435A-8436-EE1FCB66DA4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8271-A986-4BBA-AF67-A3DC4A70FA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10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EpTTolebq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cancer?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52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http://www.youtube.com/watch?v=LEpTTolebqo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680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Group of over 100 diseases characterized by abnormal </a:t>
            </a:r>
            <a:r>
              <a:rPr lang="en-US" b="1" dirty="0" smtClean="0"/>
              <a:t>uncontrolled cell growth (division)</a:t>
            </a:r>
            <a:endParaRPr lang="en-US" b="1" dirty="0"/>
          </a:p>
        </p:txBody>
      </p:sp>
      <p:pic>
        <p:nvPicPr>
          <p:cNvPr id="1026" name="Picture 2" descr="http://www.cardonationwizard.com/blog/wp-content/uploads/2012/04/American-Cancer-Society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86100"/>
            <a:ext cx="5752396" cy="373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760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normally?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healthy body, cells </a:t>
            </a:r>
            <a:r>
              <a:rPr lang="en-US" b="1" dirty="0" smtClean="0"/>
              <a:t>grow</a:t>
            </a:r>
            <a:r>
              <a:rPr lang="en-US" dirty="0" smtClean="0"/>
              <a:t>, </a:t>
            </a:r>
            <a:r>
              <a:rPr lang="en-US" b="1" dirty="0" smtClean="0"/>
              <a:t>die</a:t>
            </a:r>
            <a:r>
              <a:rPr lang="en-US" dirty="0" smtClean="0"/>
              <a:t>, and are </a:t>
            </a:r>
            <a:r>
              <a:rPr lang="en-US" b="1" dirty="0" smtClean="0"/>
              <a:t>replaced</a:t>
            </a:r>
            <a:r>
              <a:rPr lang="en-US" dirty="0" smtClean="0"/>
              <a:t> in a very </a:t>
            </a:r>
            <a:r>
              <a:rPr lang="en-US" b="1" u="sng" dirty="0" smtClean="0"/>
              <a:t>controlled</a:t>
            </a:r>
            <a:r>
              <a:rPr lang="en-US" dirty="0" smtClean="0"/>
              <a:t> way</a:t>
            </a:r>
            <a:endParaRPr lang="en-US" dirty="0"/>
          </a:p>
        </p:txBody>
      </p:sp>
      <p:pic>
        <p:nvPicPr>
          <p:cNvPr id="2050" name="Picture 2" descr="http://www.nature.com/scitable/content/ne0000/ne0000/ne0000/ne0000/14707478/U5CP1-1_CellCycle_k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2628900"/>
            <a:ext cx="5181600" cy="4292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6591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problem arise?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or change in the genetic material of cells by environmental or internal factors sometimes results in cells that do not die and continue to multiply until…</a:t>
            </a:r>
            <a:endParaRPr lang="en-US" dirty="0"/>
          </a:p>
        </p:txBody>
      </p:sp>
      <p:pic>
        <p:nvPicPr>
          <p:cNvPr id="3074" name="Picture 2" descr="http://news.bbcimg.co.uk/media/images/57161000/gif/_57161709_cancer_causes1_624gr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0905"/>
          <a:stretch/>
        </p:blipFill>
        <p:spPr bwMode="auto">
          <a:xfrm>
            <a:off x="247650" y="3538537"/>
            <a:ext cx="8534400" cy="32733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7759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mass of cancer cells or “tumor” develops</a:t>
            </a:r>
            <a:endParaRPr lang="en-US" dirty="0"/>
          </a:p>
        </p:txBody>
      </p:sp>
      <p:pic>
        <p:nvPicPr>
          <p:cNvPr id="4098" name="Picture 2" descr="Lung Canc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2362200"/>
            <a:ext cx="3860800" cy="289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ancer.gov/images/cdr/live/CDR728313-5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9801"/>
            <a:ext cx="4567999" cy="304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305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gets worse…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Metastasis</a:t>
            </a:r>
          </a:p>
          <a:p>
            <a:pPr lvl="1"/>
            <a:r>
              <a:rPr lang="en-US" dirty="0" smtClean="0"/>
              <a:t>Spread of cancer cells to other parts of the body</a:t>
            </a:r>
          </a:p>
          <a:p>
            <a:r>
              <a:rPr lang="en-US" dirty="0" smtClean="0"/>
              <a:t>Categorization of cancer</a:t>
            </a:r>
          </a:p>
          <a:p>
            <a:pPr lvl="1"/>
            <a:r>
              <a:rPr lang="en-US" dirty="0" smtClean="0"/>
              <a:t>Malignant</a:t>
            </a:r>
          </a:p>
          <a:p>
            <a:pPr lvl="2"/>
            <a:r>
              <a:rPr lang="en-US" dirty="0" smtClean="0"/>
              <a:t>Can invade other tissues</a:t>
            </a:r>
          </a:p>
          <a:p>
            <a:pPr lvl="1"/>
            <a:r>
              <a:rPr lang="en-US" dirty="0" smtClean="0"/>
              <a:t>Benign</a:t>
            </a:r>
          </a:p>
          <a:p>
            <a:pPr lvl="2"/>
            <a:r>
              <a:rPr lang="en-US" dirty="0" smtClean="0"/>
              <a:t>Will not invade other tissues</a:t>
            </a:r>
            <a:endParaRPr lang="en-US" dirty="0"/>
          </a:p>
        </p:txBody>
      </p:sp>
      <p:pic>
        <p:nvPicPr>
          <p:cNvPr id="5122" name="Picture 2" descr="http://news.wsu.edu/Content/Photos/2011/wsut%20june/tumor%20diagram%20314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93581"/>
            <a:ext cx="2524125" cy="35644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2969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122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cancer?</vt:lpstr>
      <vt:lpstr>Slide 2</vt:lpstr>
      <vt:lpstr>What is cancer?</vt:lpstr>
      <vt:lpstr>What happens normally?</vt:lpstr>
      <vt:lpstr>When does the problem arise?</vt:lpstr>
      <vt:lpstr>Slide 6</vt:lpstr>
      <vt:lpstr>It gets worse…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cancer?</dc:title>
  <dc:creator>Tran9</dc:creator>
  <cp:lastModifiedBy>dtran</cp:lastModifiedBy>
  <cp:revision>11</cp:revision>
  <dcterms:created xsi:type="dcterms:W3CDTF">2013-04-12T01:44:13Z</dcterms:created>
  <dcterms:modified xsi:type="dcterms:W3CDTF">2014-11-17T14:10:04Z</dcterms:modified>
</cp:coreProperties>
</file>